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28" autoAdjust="0"/>
  </p:normalViewPr>
  <p:slideViewPr>
    <p:cSldViewPr>
      <p:cViewPr>
        <p:scale>
          <a:sx n="100" d="100"/>
          <a:sy n="100" d="100"/>
        </p:scale>
        <p:origin x="-1068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2F2DA-521C-4423-9BCC-AEA6F87A1885}" type="doc">
      <dgm:prSet loTypeId="urn:microsoft.com/office/officeart/2005/8/layout/pyramid2" loCatId="list" qsTypeId="urn:microsoft.com/office/officeart/2005/8/quickstyle/3d2" qsCatId="3D" csTypeId="urn:microsoft.com/office/officeart/2005/8/colors/accent2_1" csCatId="accent2" phldr="1"/>
      <dgm:spPr/>
    </dgm:pt>
    <dgm:pt modelId="{74DBF924-2536-4A08-9BEB-9C7183F0E764}">
      <dgm:prSet phldrT="[Text]"/>
      <dgm:spPr/>
      <dgm:t>
        <a:bodyPr/>
        <a:lstStyle/>
        <a:p>
          <a:r>
            <a:rPr lang="hr-HR" dirty="0" smtClean="0"/>
            <a:t>Pašnjaci i goleti</a:t>
          </a:r>
          <a:endParaRPr lang="hr-HR" dirty="0"/>
        </a:p>
      </dgm:t>
    </dgm:pt>
    <dgm:pt modelId="{B3454ADB-E886-43BB-B8B4-7A5E63D1D3B4}" type="parTrans" cxnId="{3D9F96D1-CA2D-456F-8280-8723B5A010DF}">
      <dgm:prSet/>
      <dgm:spPr/>
      <dgm:t>
        <a:bodyPr/>
        <a:lstStyle/>
        <a:p>
          <a:endParaRPr lang="hr-HR"/>
        </a:p>
      </dgm:t>
    </dgm:pt>
    <dgm:pt modelId="{87F0189A-B3FC-42D7-8CC6-C84B7F65668F}" type="sibTrans" cxnId="{3D9F96D1-CA2D-456F-8280-8723B5A010DF}">
      <dgm:prSet/>
      <dgm:spPr/>
      <dgm:t>
        <a:bodyPr/>
        <a:lstStyle/>
        <a:p>
          <a:endParaRPr lang="hr-HR"/>
        </a:p>
      </dgm:t>
    </dgm:pt>
    <dgm:pt modelId="{F0C921C1-FE60-4ABC-8734-D3E18E170E74}">
      <dgm:prSet phldrT="[Text]"/>
      <dgm:spPr/>
      <dgm:t>
        <a:bodyPr/>
        <a:lstStyle/>
        <a:p>
          <a:r>
            <a:rPr lang="hr-HR" dirty="0" smtClean="0"/>
            <a:t>Klekovina bora</a:t>
          </a:r>
          <a:endParaRPr lang="hr-HR" dirty="0"/>
        </a:p>
      </dgm:t>
    </dgm:pt>
    <dgm:pt modelId="{0192C2EC-D168-4F9A-B238-7C4DD9DBB04B}" type="parTrans" cxnId="{2DAC89F7-46FE-4D06-85B0-9F565B3D7A3D}">
      <dgm:prSet/>
      <dgm:spPr/>
      <dgm:t>
        <a:bodyPr/>
        <a:lstStyle/>
        <a:p>
          <a:endParaRPr lang="hr-HR"/>
        </a:p>
      </dgm:t>
    </dgm:pt>
    <dgm:pt modelId="{92881D6F-2A9A-4D65-B04A-C484970B4704}" type="sibTrans" cxnId="{2DAC89F7-46FE-4D06-85B0-9F565B3D7A3D}">
      <dgm:prSet/>
      <dgm:spPr/>
      <dgm:t>
        <a:bodyPr/>
        <a:lstStyle/>
        <a:p>
          <a:endParaRPr lang="hr-HR"/>
        </a:p>
      </dgm:t>
    </dgm:pt>
    <dgm:pt modelId="{0A3AA2EB-82D0-4393-85B4-5648D9BA1EC9}">
      <dgm:prSet phldrT="[Text]"/>
      <dgm:spPr/>
      <dgm:t>
        <a:bodyPr/>
        <a:lstStyle/>
        <a:p>
          <a:r>
            <a:rPr lang="hr-HR" dirty="0" smtClean="0"/>
            <a:t>Pretplaninska bukva</a:t>
          </a:r>
          <a:endParaRPr lang="hr-HR" dirty="0"/>
        </a:p>
      </dgm:t>
    </dgm:pt>
    <dgm:pt modelId="{2D0199C6-E81A-4E25-883C-0EB3EEFEB08C}" type="parTrans" cxnId="{E3452C0B-AC7F-4A15-80FB-D93D8BAE402D}">
      <dgm:prSet/>
      <dgm:spPr/>
      <dgm:t>
        <a:bodyPr/>
        <a:lstStyle/>
        <a:p>
          <a:endParaRPr lang="hr-HR"/>
        </a:p>
      </dgm:t>
    </dgm:pt>
    <dgm:pt modelId="{004B1700-501A-4269-9F46-CDC7336EB47D}" type="sibTrans" cxnId="{E3452C0B-AC7F-4A15-80FB-D93D8BAE402D}">
      <dgm:prSet/>
      <dgm:spPr/>
      <dgm:t>
        <a:bodyPr/>
        <a:lstStyle/>
        <a:p>
          <a:endParaRPr lang="hr-HR"/>
        </a:p>
      </dgm:t>
    </dgm:pt>
    <dgm:pt modelId="{0A2B1E5F-7911-49CB-97FB-4717BAFDB38C}">
      <dgm:prSet/>
      <dgm:spPr/>
      <dgm:t>
        <a:bodyPr/>
        <a:lstStyle/>
        <a:p>
          <a:r>
            <a:rPr lang="hr-HR" dirty="0" smtClean="0"/>
            <a:t>Bukva + jela</a:t>
          </a:r>
          <a:endParaRPr lang="hr-HR" dirty="0"/>
        </a:p>
      </dgm:t>
    </dgm:pt>
    <dgm:pt modelId="{C858FF6E-5353-437D-9ADA-A6CE4B3D4AD0}" type="parTrans" cxnId="{639E01EA-B27C-4C12-AC12-75DCD5F5E15C}">
      <dgm:prSet/>
      <dgm:spPr/>
      <dgm:t>
        <a:bodyPr/>
        <a:lstStyle/>
        <a:p>
          <a:endParaRPr lang="hr-HR"/>
        </a:p>
      </dgm:t>
    </dgm:pt>
    <dgm:pt modelId="{01D499DD-F6D7-4FA5-A069-94B9429321EA}" type="sibTrans" cxnId="{639E01EA-B27C-4C12-AC12-75DCD5F5E15C}">
      <dgm:prSet/>
      <dgm:spPr/>
      <dgm:t>
        <a:bodyPr/>
        <a:lstStyle/>
        <a:p>
          <a:endParaRPr lang="hr-HR"/>
        </a:p>
      </dgm:t>
    </dgm:pt>
    <dgm:pt modelId="{69E7FFA8-B090-4189-8095-1E2A0190664B}">
      <dgm:prSet/>
      <dgm:spPr/>
      <dgm:t>
        <a:bodyPr/>
        <a:lstStyle/>
        <a:p>
          <a:r>
            <a:rPr lang="hr-HR" dirty="0" smtClean="0"/>
            <a:t>Bukva + hrast</a:t>
          </a:r>
          <a:endParaRPr lang="hr-HR" dirty="0"/>
        </a:p>
      </dgm:t>
    </dgm:pt>
    <dgm:pt modelId="{775E5951-3EC4-4BE1-ACCC-85D6C816F0D3}" type="parTrans" cxnId="{1E521FF1-7CC1-41A8-A098-44E7B7DF33DD}">
      <dgm:prSet/>
      <dgm:spPr/>
      <dgm:t>
        <a:bodyPr/>
        <a:lstStyle/>
        <a:p>
          <a:endParaRPr lang="hr-HR"/>
        </a:p>
      </dgm:t>
    </dgm:pt>
    <dgm:pt modelId="{7B1B26E4-CCFD-4CFC-B207-C9A2BD8D15D2}" type="sibTrans" cxnId="{1E521FF1-7CC1-41A8-A098-44E7B7DF33DD}">
      <dgm:prSet/>
      <dgm:spPr/>
      <dgm:t>
        <a:bodyPr/>
        <a:lstStyle/>
        <a:p>
          <a:endParaRPr lang="hr-HR"/>
        </a:p>
      </dgm:t>
    </dgm:pt>
    <dgm:pt modelId="{A3775D72-C7A0-464D-9857-A249A4F299BF}" type="pres">
      <dgm:prSet presAssocID="{3042F2DA-521C-4423-9BCC-AEA6F87A1885}" presName="compositeShape" presStyleCnt="0">
        <dgm:presLayoutVars>
          <dgm:dir/>
          <dgm:resizeHandles/>
        </dgm:presLayoutVars>
      </dgm:prSet>
      <dgm:spPr/>
    </dgm:pt>
    <dgm:pt modelId="{735E3BB3-4691-421F-ACCB-EDD64857BA22}" type="pres">
      <dgm:prSet presAssocID="{3042F2DA-521C-4423-9BCC-AEA6F87A1885}" presName="pyramid" presStyleLbl="node1" presStyleIdx="0" presStyleCnt="1"/>
      <dgm:spPr/>
    </dgm:pt>
    <dgm:pt modelId="{982DF85E-1540-4AEA-B291-75DDCD8BA57A}" type="pres">
      <dgm:prSet presAssocID="{3042F2DA-521C-4423-9BCC-AEA6F87A1885}" presName="theList" presStyleCnt="0"/>
      <dgm:spPr/>
    </dgm:pt>
    <dgm:pt modelId="{59365D72-5372-46FF-BBAF-B562ADBBBFA2}" type="pres">
      <dgm:prSet presAssocID="{74DBF924-2536-4A08-9BEB-9C7183F0E764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801191-F60A-44EB-97E2-438492A26393}" type="pres">
      <dgm:prSet presAssocID="{74DBF924-2536-4A08-9BEB-9C7183F0E764}" presName="aSpace" presStyleCnt="0"/>
      <dgm:spPr/>
    </dgm:pt>
    <dgm:pt modelId="{F1FFA903-116A-4973-94E6-B32759A0FA66}" type="pres">
      <dgm:prSet presAssocID="{F0C921C1-FE60-4ABC-8734-D3E18E170E7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08BF14-422F-4F47-AF2C-549E4BD10D36}" type="pres">
      <dgm:prSet presAssocID="{F0C921C1-FE60-4ABC-8734-D3E18E170E74}" presName="aSpace" presStyleCnt="0"/>
      <dgm:spPr/>
    </dgm:pt>
    <dgm:pt modelId="{BEAAABE4-C35B-454D-95B4-99A25DD6C616}" type="pres">
      <dgm:prSet presAssocID="{0A3AA2EB-82D0-4393-85B4-5648D9BA1EC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344659-2326-4BCD-A3AB-BB04A8A1647E}" type="pres">
      <dgm:prSet presAssocID="{0A3AA2EB-82D0-4393-85B4-5648D9BA1EC9}" presName="aSpace" presStyleCnt="0"/>
      <dgm:spPr/>
    </dgm:pt>
    <dgm:pt modelId="{C97F9DBD-DA8D-43B2-9C17-4D9639185BD9}" type="pres">
      <dgm:prSet presAssocID="{0A2B1E5F-7911-49CB-97FB-4717BAFDB38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3ADC30-750F-4A47-94BB-6FE0872712F8}" type="pres">
      <dgm:prSet presAssocID="{0A2B1E5F-7911-49CB-97FB-4717BAFDB38C}" presName="aSpace" presStyleCnt="0"/>
      <dgm:spPr/>
    </dgm:pt>
    <dgm:pt modelId="{BDAF3EA2-CF4F-4332-A059-6088C6459087}" type="pres">
      <dgm:prSet presAssocID="{69E7FFA8-B090-4189-8095-1E2A0190664B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1772F6-CBEB-4447-AAE3-79DB0FD50C75}" type="pres">
      <dgm:prSet presAssocID="{69E7FFA8-B090-4189-8095-1E2A0190664B}" presName="aSpace" presStyleCnt="0"/>
      <dgm:spPr/>
    </dgm:pt>
  </dgm:ptLst>
  <dgm:cxnLst>
    <dgm:cxn modelId="{6799686D-3475-4BB6-A8E9-A706CA8519BE}" type="presOf" srcId="{69E7FFA8-B090-4189-8095-1E2A0190664B}" destId="{BDAF3EA2-CF4F-4332-A059-6088C6459087}" srcOrd="0" destOrd="0" presId="urn:microsoft.com/office/officeart/2005/8/layout/pyramid2"/>
    <dgm:cxn modelId="{D8BD9C7A-4166-403D-BAAE-683E70078F1D}" type="presOf" srcId="{74DBF924-2536-4A08-9BEB-9C7183F0E764}" destId="{59365D72-5372-46FF-BBAF-B562ADBBBFA2}" srcOrd="0" destOrd="0" presId="urn:microsoft.com/office/officeart/2005/8/layout/pyramid2"/>
    <dgm:cxn modelId="{62AEAA14-1CC7-44E2-A3DD-99B883305806}" type="presOf" srcId="{0A2B1E5F-7911-49CB-97FB-4717BAFDB38C}" destId="{C97F9DBD-DA8D-43B2-9C17-4D9639185BD9}" srcOrd="0" destOrd="0" presId="urn:microsoft.com/office/officeart/2005/8/layout/pyramid2"/>
    <dgm:cxn modelId="{639E01EA-B27C-4C12-AC12-75DCD5F5E15C}" srcId="{3042F2DA-521C-4423-9BCC-AEA6F87A1885}" destId="{0A2B1E5F-7911-49CB-97FB-4717BAFDB38C}" srcOrd="3" destOrd="0" parTransId="{C858FF6E-5353-437D-9ADA-A6CE4B3D4AD0}" sibTransId="{01D499DD-F6D7-4FA5-A069-94B9429321EA}"/>
    <dgm:cxn modelId="{3D9F96D1-CA2D-456F-8280-8723B5A010DF}" srcId="{3042F2DA-521C-4423-9BCC-AEA6F87A1885}" destId="{74DBF924-2536-4A08-9BEB-9C7183F0E764}" srcOrd="0" destOrd="0" parTransId="{B3454ADB-E886-43BB-B8B4-7A5E63D1D3B4}" sibTransId="{87F0189A-B3FC-42D7-8CC6-C84B7F65668F}"/>
    <dgm:cxn modelId="{E3452C0B-AC7F-4A15-80FB-D93D8BAE402D}" srcId="{3042F2DA-521C-4423-9BCC-AEA6F87A1885}" destId="{0A3AA2EB-82D0-4393-85B4-5648D9BA1EC9}" srcOrd="2" destOrd="0" parTransId="{2D0199C6-E81A-4E25-883C-0EB3EEFEB08C}" sibTransId="{004B1700-501A-4269-9F46-CDC7336EB47D}"/>
    <dgm:cxn modelId="{2DAC89F7-46FE-4D06-85B0-9F565B3D7A3D}" srcId="{3042F2DA-521C-4423-9BCC-AEA6F87A1885}" destId="{F0C921C1-FE60-4ABC-8734-D3E18E170E74}" srcOrd="1" destOrd="0" parTransId="{0192C2EC-D168-4F9A-B238-7C4DD9DBB04B}" sibTransId="{92881D6F-2A9A-4D65-B04A-C484970B4704}"/>
    <dgm:cxn modelId="{260849C3-ABD1-4D8D-BDD5-5CEC2EDA79C5}" type="presOf" srcId="{3042F2DA-521C-4423-9BCC-AEA6F87A1885}" destId="{A3775D72-C7A0-464D-9857-A249A4F299BF}" srcOrd="0" destOrd="0" presId="urn:microsoft.com/office/officeart/2005/8/layout/pyramid2"/>
    <dgm:cxn modelId="{381E76CD-912D-4FF0-911A-487B92DBB336}" type="presOf" srcId="{0A3AA2EB-82D0-4393-85B4-5648D9BA1EC9}" destId="{BEAAABE4-C35B-454D-95B4-99A25DD6C616}" srcOrd="0" destOrd="0" presId="urn:microsoft.com/office/officeart/2005/8/layout/pyramid2"/>
    <dgm:cxn modelId="{9C41FB51-758F-453A-A7EA-EFCE132C85EE}" type="presOf" srcId="{F0C921C1-FE60-4ABC-8734-D3E18E170E74}" destId="{F1FFA903-116A-4973-94E6-B32759A0FA66}" srcOrd="0" destOrd="0" presId="urn:microsoft.com/office/officeart/2005/8/layout/pyramid2"/>
    <dgm:cxn modelId="{1E521FF1-7CC1-41A8-A098-44E7B7DF33DD}" srcId="{3042F2DA-521C-4423-9BCC-AEA6F87A1885}" destId="{69E7FFA8-B090-4189-8095-1E2A0190664B}" srcOrd="4" destOrd="0" parTransId="{775E5951-3EC4-4BE1-ACCC-85D6C816F0D3}" sibTransId="{7B1B26E4-CCFD-4CFC-B207-C9A2BD8D15D2}"/>
    <dgm:cxn modelId="{1CCBC30E-47BF-42BD-9BD6-09CF2442A33E}" type="presParOf" srcId="{A3775D72-C7A0-464D-9857-A249A4F299BF}" destId="{735E3BB3-4691-421F-ACCB-EDD64857BA22}" srcOrd="0" destOrd="0" presId="urn:microsoft.com/office/officeart/2005/8/layout/pyramid2"/>
    <dgm:cxn modelId="{18279961-2F4B-4C77-9B94-F4E2A4FA5638}" type="presParOf" srcId="{A3775D72-C7A0-464D-9857-A249A4F299BF}" destId="{982DF85E-1540-4AEA-B291-75DDCD8BA57A}" srcOrd="1" destOrd="0" presId="urn:microsoft.com/office/officeart/2005/8/layout/pyramid2"/>
    <dgm:cxn modelId="{E981A32B-FF48-4412-8EE5-515CF5319B34}" type="presParOf" srcId="{982DF85E-1540-4AEA-B291-75DDCD8BA57A}" destId="{59365D72-5372-46FF-BBAF-B562ADBBBFA2}" srcOrd="0" destOrd="0" presId="urn:microsoft.com/office/officeart/2005/8/layout/pyramid2"/>
    <dgm:cxn modelId="{52AD6958-C60B-4236-8BCC-AAD15C5DFC92}" type="presParOf" srcId="{982DF85E-1540-4AEA-B291-75DDCD8BA57A}" destId="{ED801191-F60A-44EB-97E2-438492A26393}" srcOrd="1" destOrd="0" presId="urn:microsoft.com/office/officeart/2005/8/layout/pyramid2"/>
    <dgm:cxn modelId="{0FAE87C0-B22A-4F32-A934-F0375F7BDB28}" type="presParOf" srcId="{982DF85E-1540-4AEA-B291-75DDCD8BA57A}" destId="{F1FFA903-116A-4973-94E6-B32759A0FA66}" srcOrd="2" destOrd="0" presId="urn:microsoft.com/office/officeart/2005/8/layout/pyramid2"/>
    <dgm:cxn modelId="{853C789E-2E7F-461E-88F9-250486F6BFBC}" type="presParOf" srcId="{982DF85E-1540-4AEA-B291-75DDCD8BA57A}" destId="{BB08BF14-422F-4F47-AF2C-549E4BD10D36}" srcOrd="3" destOrd="0" presId="urn:microsoft.com/office/officeart/2005/8/layout/pyramid2"/>
    <dgm:cxn modelId="{4D320D9A-A10D-49CF-BE26-A6E328E003A9}" type="presParOf" srcId="{982DF85E-1540-4AEA-B291-75DDCD8BA57A}" destId="{BEAAABE4-C35B-454D-95B4-99A25DD6C616}" srcOrd="4" destOrd="0" presId="urn:microsoft.com/office/officeart/2005/8/layout/pyramid2"/>
    <dgm:cxn modelId="{8E539FFC-D27D-435F-A78D-B5CAF6145241}" type="presParOf" srcId="{982DF85E-1540-4AEA-B291-75DDCD8BA57A}" destId="{0D344659-2326-4BCD-A3AB-BB04A8A1647E}" srcOrd="5" destOrd="0" presId="urn:microsoft.com/office/officeart/2005/8/layout/pyramid2"/>
    <dgm:cxn modelId="{86205C59-4F1A-496D-84A7-6A14AF327E06}" type="presParOf" srcId="{982DF85E-1540-4AEA-B291-75DDCD8BA57A}" destId="{C97F9DBD-DA8D-43B2-9C17-4D9639185BD9}" srcOrd="6" destOrd="0" presId="urn:microsoft.com/office/officeart/2005/8/layout/pyramid2"/>
    <dgm:cxn modelId="{52C71161-6792-46EA-ACD7-9F77114BFFCD}" type="presParOf" srcId="{982DF85E-1540-4AEA-B291-75DDCD8BA57A}" destId="{1C3ADC30-750F-4A47-94BB-6FE0872712F8}" srcOrd="7" destOrd="0" presId="urn:microsoft.com/office/officeart/2005/8/layout/pyramid2"/>
    <dgm:cxn modelId="{8318DB13-7D38-4B00-B50A-2609A8F89077}" type="presParOf" srcId="{982DF85E-1540-4AEA-B291-75DDCD8BA57A}" destId="{BDAF3EA2-CF4F-4332-A059-6088C6459087}" srcOrd="8" destOrd="0" presId="urn:microsoft.com/office/officeart/2005/8/layout/pyramid2"/>
    <dgm:cxn modelId="{8180F40F-1946-4985-8EE4-65486AE87840}" type="presParOf" srcId="{982DF85E-1540-4AEA-B291-75DDCD8BA57A}" destId="{BE1772F6-CBEB-4447-AAE3-79DB0FD50C7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5E3BB3-4691-421F-ACCB-EDD64857BA22}">
      <dsp:nvSpPr>
        <dsp:cNvPr id="0" name=""/>
        <dsp:cNvSpPr/>
      </dsp:nvSpPr>
      <dsp:spPr>
        <a:xfrm>
          <a:off x="147478" y="0"/>
          <a:ext cx="3600450" cy="360045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65D72-5372-46FF-BBAF-B562ADBBBFA2}">
      <dsp:nvSpPr>
        <dsp:cNvPr id="0" name=""/>
        <dsp:cNvSpPr/>
      </dsp:nvSpPr>
      <dsp:spPr>
        <a:xfrm>
          <a:off x="1947703" y="360396"/>
          <a:ext cx="2340292" cy="511938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Pašnjaci i goleti</a:t>
          </a:r>
          <a:endParaRPr lang="hr-HR" sz="2000" kern="1200" dirty="0"/>
        </a:p>
      </dsp:txBody>
      <dsp:txXfrm>
        <a:off x="1947703" y="360396"/>
        <a:ext cx="2340292" cy="511938"/>
      </dsp:txXfrm>
    </dsp:sp>
    <dsp:sp modelId="{F1FFA903-116A-4973-94E6-B32759A0FA66}">
      <dsp:nvSpPr>
        <dsp:cNvPr id="0" name=""/>
        <dsp:cNvSpPr/>
      </dsp:nvSpPr>
      <dsp:spPr>
        <a:xfrm>
          <a:off x="1947703" y="936327"/>
          <a:ext cx="2340292" cy="511938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Klekovina bora</a:t>
          </a:r>
          <a:endParaRPr lang="hr-HR" sz="2000" kern="1200" dirty="0"/>
        </a:p>
      </dsp:txBody>
      <dsp:txXfrm>
        <a:off x="1947703" y="936327"/>
        <a:ext cx="2340292" cy="511938"/>
      </dsp:txXfrm>
    </dsp:sp>
    <dsp:sp modelId="{BEAAABE4-C35B-454D-95B4-99A25DD6C616}">
      <dsp:nvSpPr>
        <dsp:cNvPr id="0" name=""/>
        <dsp:cNvSpPr/>
      </dsp:nvSpPr>
      <dsp:spPr>
        <a:xfrm>
          <a:off x="1947703" y="1512259"/>
          <a:ext cx="2340292" cy="511938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Pretplaninska bukva</a:t>
          </a:r>
          <a:endParaRPr lang="hr-HR" sz="2000" kern="1200" dirty="0"/>
        </a:p>
      </dsp:txBody>
      <dsp:txXfrm>
        <a:off x="1947703" y="1512259"/>
        <a:ext cx="2340292" cy="511938"/>
      </dsp:txXfrm>
    </dsp:sp>
    <dsp:sp modelId="{C97F9DBD-DA8D-43B2-9C17-4D9639185BD9}">
      <dsp:nvSpPr>
        <dsp:cNvPr id="0" name=""/>
        <dsp:cNvSpPr/>
      </dsp:nvSpPr>
      <dsp:spPr>
        <a:xfrm>
          <a:off x="1947703" y="2088190"/>
          <a:ext cx="2340292" cy="511938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Bukva + jela</a:t>
          </a:r>
          <a:endParaRPr lang="hr-HR" sz="2000" kern="1200" dirty="0"/>
        </a:p>
      </dsp:txBody>
      <dsp:txXfrm>
        <a:off x="1947703" y="2088190"/>
        <a:ext cx="2340292" cy="511938"/>
      </dsp:txXfrm>
    </dsp:sp>
    <dsp:sp modelId="{BDAF3EA2-CF4F-4332-A059-6088C6459087}">
      <dsp:nvSpPr>
        <dsp:cNvPr id="0" name=""/>
        <dsp:cNvSpPr/>
      </dsp:nvSpPr>
      <dsp:spPr>
        <a:xfrm>
          <a:off x="1947703" y="2664122"/>
          <a:ext cx="2340292" cy="511938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Bukva + hrast</a:t>
          </a:r>
          <a:endParaRPr lang="hr-HR" sz="2000" kern="1200" dirty="0"/>
        </a:p>
      </dsp:txBody>
      <dsp:txXfrm>
        <a:off x="1947703" y="2664122"/>
        <a:ext cx="2340292" cy="511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48AD-456F-4890-A0E2-C6E422676509}" type="datetimeFigureOut">
              <a:rPr lang="sr-Latn-CS" smtClean="0"/>
              <a:pPr/>
              <a:t>14.11.2019.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83348-F202-486C-94E9-C4AB4651D10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6154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skikotar.hr/turizam/otkrijte_gorski_kotar/biljni_svije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u-priroda.hr/2017/08/sume-gorskog-kotara/" TargetMode="External"/><Relationship Id="rId5" Type="http://schemas.openxmlformats.org/officeDocument/2006/relationships/hyperlink" Target="https://www.hrsume.hr/index.php/hr/75-news/latest-news/323-pola-stoljea-organiziranog-umarstva-gorskog-kotara" TargetMode="External"/><Relationship Id="rId4" Type="http://schemas.openxmlformats.org/officeDocument/2006/relationships/hyperlink" Target="http://www.gorskikotar.hr/turizam/planirajte_obilazak/izleti/goranska_suma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rskikotar.hr/turizam/otkrijte_gorski_kotar/zivotinjski_svije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z-zupanja.hr/aktivni-odmor-rekreacija/spacvanska-suma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rirodahrvatske.com/2018/09/23/spacvanski-bazen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ins.hr/jedinice/centar-za-nizinske-sum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rirodahrvatske.com/sume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hrvatske.com/2019/01/23/panonske-gore-i-planine-otoci-prirode-iznad-polja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%C5%A0ume_mediteransko-litoralnog_pojasa_Hrvatsk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u-priroda.hr/zasticena-podrucja-pgz/suma-dundo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hrvatske.com/tl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pedologija.com.hr/iBaza/Pedo_HR/index.html" TargetMode="External"/><Relationship Id="rId4" Type="http://schemas.openxmlformats.org/officeDocument/2006/relationships/hyperlink" Target="http://www.fazos.unios.hr/upload/documents/Osnove%20Bilinogojstva%20002%20c%20osnove%20pedolo%c5%a1ke%20klasifikacije.pd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Tl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stra.lzmk.hr/clanak.aspx?id=214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nciklopedija.hr/trazi.aspx?t=crvenica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vrce.com/?A=ZNR&amp;P=gen&amp;SIFRA=1065&amp;GOD=2004&amp;TXT=crvenice&amp;MJESTO=51410&amp;ZBORNIK=3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p-risnjak.hr/prirodna-obiljezja-risnjaka/reljef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3161b44-18ab-4dda-9646-164be221c1b7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http://www.enciklopedija.hr/natuknica.aspx?id=61548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http://www.gorskikotar.hr/turizam/otkrijte_gorski_kotar/biljni_svijet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http://www.gorskikotar.hr/turizam/planirajte_obilazak/izleti/goranska_suma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https://www.hrsume.hr/index.php/hr/75-news/latest-news/323-pola-stoljea-organiziranog-umarstva-gorskog-kotara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https://ju-priroda.hr/2017/08/sume-gorskog-kotara/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http://www.gorskikotar.hr/turizam/otkrijte_gorski_kotar/zivotinjski_svijet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https://www.tz-zupanja.hr/aktivni-odmor-rekreacija/spacvanska-suma/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http://prirodahrvatske.com/2018/09/23/spacvanski-bazen/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http://www.sumins.hr/jedinice/centar-za-nizinske-sume/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http://prirodahrvatske.com/sume/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http://prirodahrvatske.com/2019/01/23/panonske-gore-i-planine-otoci-prirode-iznad-polja/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https://hr.wikipedia.org/wiki/%C5%A0ume_mediteransko-litoralnog_pojasa_Hrvatske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https://ju-priroda.hr/zasticena-podrucja-pgz/suma-dundo/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http://prirodahrvatske.com/tlo/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http://www.fazos.unios.hr/upload/documents/Osnove%20Bilinogojstva%20002%20c%20osnove%20pedolo%c5%a1ke%20klasifikacije.pdf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http://pedologija.com.hr/iBaza/Pedo_HR/index.html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https://hr.wikipedia.org/wiki/Tlo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http://istra.lzmk.hr/clanak.aspx?id=2146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http://www.enciklopedija.hr/trazi.aspx?t=crvenica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http://www.povrce.com/?A=ZNR&amp;P=gen&amp;SIFRA=1065&amp;GOD=2004&amp;TXT=crvenice&amp;MJESTO=51410&amp;ZBORNIK=39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http://np-risnjak.hr/prirodna-obiljezja-risnjaka/reljef/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https://www.e-sfera.hr/dodatni-digitalni-sadrzaji/63161b44-18ab-4dda-9646-164be221c1b7/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83348-F202-486C-94E9-C4AB4651D108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Tlo i biljni pokrov Hrvatske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Tlo i biljni svijet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546"/>
            <a:ext cx="2124075" cy="2630103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Biljni pokrov Hrvatske</a:t>
            </a:r>
            <a:endParaRPr lang="hr-H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50" y="758275"/>
            <a:ext cx="6381750" cy="43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Biljni pokrov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Šume – 37% površine </a:t>
            </a:r>
          </a:p>
          <a:p>
            <a:r>
              <a:rPr lang="hr-HR" b="1" dirty="0" smtClean="0">
                <a:sym typeface="Wingdings" pitchFamily="2" charset="2"/>
              </a:rPr>
              <a:t>Gorska Hrvatska: </a:t>
            </a:r>
            <a:r>
              <a:rPr lang="hr-HR" dirty="0" smtClean="0">
                <a:sym typeface="Wingdings" pitchFamily="2" charset="2"/>
              </a:rPr>
              <a:t>bukova šuma</a:t>
            </a:r>
          </a:p>
          <a:p>
            <a:endParaRPr lang="hr-HR" dirty="0" smtClean="0">
              <a:sym typeface="Wingdings" pitchFamily="2" charset="2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210050" y="1003301"/>
          <a:ext cx="4435475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472073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t="2062" r="1384"/>
          <a:stretch>
            <a:fillRect/>
          </a:stretch>
        </p:blipFill>
        <p:spPr bwMode="auto">
          <a:xfrm>
            <a:off x="4813300" y="1787525"/>
            <a:ext cx="4330700" cy="28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t="937"/>
          <a:stretch>
            <a:fillRect/>
          </a:stretch>
        </p:blipFill>
        <p:spPr bwMode="auto">
          <a:xfrm>
            <a:off x="1555750" y="749300"/>
            <a:ext cx="6515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Panonska Hrvatska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63637"/>
            <a:ext cx="4114800" cy="33004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Sava, Spačva, Drava </a:t>
            </a:r>
            <a:r>
              <a:rPr lang="hr-HR" dirty="0" smtClean="0">
                <a:sym typeface="Wingdings" pitchFamily="2" charset="2"/>
              </a:rPr>
              <a:t> poplavne ravnice  šume hrasta lužnjaka</a:t>
            </a:r>
          </a:p>
          <a:p>
            <a:r>
              <a:rPr lang="hr-HR" dirty="0" smtClean="0">
                <a:sym typeface="Wingdings" pitchFamily="2" charset="2"/>
              </a:rPr>
              <a:t>Iskrčene ili pretvorene u poljoprivredna područja</a:t>
            </a:r>
          </a:p>
          <a:p>
            <a:r>
              <a:rPr lang="hr-HR" dirty="0" smtClean="0">
                <a:sym typeface="Wingdings" pitchFamily="2" charset="2"/>
              </a:rPr>
              <a:t>Uz tekućice – vrba, jasen, topola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9722"/>
          <a:stretch>
            <a:fillRect/>
          </a:stretch>
        </p:blipFill>
        <p:spPr bwMode="auto">
          <a:xfrm>
            <a:off x="4524375" y="1542169"/>
            <a:ext cx="4572000" cy="295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EFED"/>
              </a:clrFrom>
              <a:clrTo>
                <a:srgbClr val="F0EF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0697" y="1485900"/>
            <a:ext cx="482330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Panonska Hrvatska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873500" cy="3179813"/>
          </a:xfrm>
        </p:spPr>
        <p:txBody>
          <a:bodyPr>
            <a:normAutofit/>
          </a:bodyPr>
          <a:lstStyle/>
          <a:p>
            <a:r>
              <a:rPr lang="hr-HR" dirty="0" smtClean="0"/>
              <a:t>Ocjeditija pobrđa – hrast kitnjak i obični grab, šume bukve</a:t>
            </a:r>
          </a:p>
          <a:p>
            <a:r>
              <a:rPr lang="hr-HR" dirty="0" smtClean="0"/>
              <a:t>Porast nadmorske visine </a:t>
            </a:r>
            <a:r>
              <a:rPr lang="hr-HR" dirty="0" smtClean="0">
                <a:sym typeface="Wingdings" pitchFamily="2" charset="2"/>
              </a:rPr>
              <a:t> mješovite šume</a:t>
            </a:r>
            <a:endParaRPr lang="hr-HR" dirty="0"/>
          </a:p>
        </p:txBody>
      </p:sp>
      <p:pic>
        <p:nvPicPr>
          <p:cNvPr id="3074" name="Picture 2" descr="https://scontent.fzag2-1.fna.fbcdn.net/v/t1.15752-9/74295882_764686830642950_6432059511145496576_n.jpg?_nc_cat=103&amp;_nc_oc=AQm54rpzozENMldVm8VkWzNZhKEaI60nNH4hfocl2lTiC4J0ksh_SZMlzK0LoFcn_Js&amp;_nc_ht=scontent.fzag2-1.fna&amp;oh=9686860db008ad9d3045d955864f5801&amp;oe=5E537E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1469231"/>
            <a:ext cx="4327524" cy="324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250" y="1244600"/>
            <a:ext cx="8757499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Primorska Hrvatska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212"/>
            <a:ext cx="4114800" cy="35798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Vazdazelena šuma hrasta crnike </a:t>
            </a:r>
            <a:r>
              <a:rPr lang="hr-HR" dirty="0" smtClean="0">
                <a:sym typeface="Wingdings" pitchFamily="2" charset="2"/>
              </a:rPr>
              <a:t> </a:t>
            </a:r>
            <a:r>
              <a:rPr lang="hr-HR" b="1" dirty="0" smtClean="0">
                <a:sym typeface="Wingdings" pitchFamily="2" charset="2"/>
              </a:rPr>
              <a:t>makija</a:t>
            </a:r>
            <a:r>
              <a:rPr lang="hr-HR" dirty="0" smtClean="0">
                <a:sym typeface="Wingdings" pitchFamily="2" charset="2"/>
              </a:rPr>
              <a:t>  degradacija biljnog pokrivača</a:t>
            </a:r>
          </a:p>
          <a:p>
            <a:r>
              <a:rPr lang="hr-HR" dirty="0" smtClean="0">
                <a:sym typeface="Wingdings" pitchFamily="2" charset="2"/>
              </a:rPr>
              <a:t>Pelješac, Hvar, Brač  šume alepskog bora i dalmatinskog crnog bora</a:t>
            </a:r>
          </a:p>
          <a:p>
            <a:r>
              <a:rPr lang="hr-HR" dirty="0" smtClean="0">
                <a:sym typeface="Wingdings" pitchFamily="2" charset="2"/>
              </a:rPr>
              <a:t>Unutrašnjost – šume hrasta medunca i bijelog graba</a:t>
            </a:r>
          </a:p>
          <a:p>
            <a:endParaRPr lang="hr-HR" dirty="0"/>
          </a:p>
        </p:txBody>
      </p:sp>
      <p:pic>
        <p:nvPicPr>
          <p:cNvPr id="4" name="Picture 8" descr="http://img406.imageshack.us/img406/8981/slika2573w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5900"/>
            <a:ext cx="4423832" cy="2654300"/>
          </a:xfrm>
          <a:prstGeom prst="rect">
            <a:avLst/>
          </a:prstGeom>
          <a:noFill/>
        </p:spPr>
      </p:pic>
      <p:pic>
        <p:nvPicPr>
          <p:cNvPr id="24578" name="Picture 2" descr="E:\Pictures\lastovo\DSC_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5575"/>
            <a:ext cx="4438650" cy="2959100"/>
          </a:xfrm>
          <a:prstGeom prst="rect">
            <a:avLst/>
          </a:prstGeom>
          <a:noFill/>
        </p:spPr>
      </p:pic>
      <p:pic>
        <p:nvPicPr>
          <p:cNvPr id="7" name="Picture 9" descr="H:\My Documents_Jasna\My Pictures_dio\Vrsi, Zadar, Vir, 2008. dio prvi\IMG_8815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t="12063"/>
          <a:stretch>
            <a:fillRect/>
          </a:stretch>
        </p:blipFill>
        <p:spPr bwMode="auto">
          <a:xfrm>
            <a:off x="4464050" y="1425575"/>
            <a:ext cx="4572000" cy="3015342"/>
          </a:xfrm>
          <a:prstGeom prst="rect">
            <a:avLst/>
          </a:prstGeom>
          <a:noFill/>
        </p:spPr>
      </p:pic>
      <p:pic>
        <p:nvPicPr>
          <p:cNvPr id="24579" name="Picture 3" descr="D:\My Pictures\čižići 2010\IMG_1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1350" y="1340536"/>
            <a:ext cx="45847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Pictures\more_rab_losinj_2014\IMG_20140730_125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1330325"/>
            <a:ext cx="4068233" cy="3051175"/>
          </a:xfrm>
          <a:prstGeom prst="rect">
            <a:avLst/>
          </a:prstGeom>
          <a:noFill/>
        </p:spPr>
      </p:pic>
      <p:pic>
        <p:nvPicPr>
          <p:cNvPr id="23555" name="Picture 3" descr="D:\My Pictures\čižići 2010\IMG_1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1340247"/>
            <a:ext cx="4041775" cy="3031331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5476875" y="3838575"/>
            <a:ext cx="2124075" cy="416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Šuma Dundo - Rab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6"/>
            <a:ext cx="2606675" cy="342111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Navedite</a:t>
            </a:r>
            <a:r>
              <a:rPr lang="en-US" dirty="0" smtClean="0"/>
              <a:t> </a:t>
            </a:r>
            <a:r>
              <a:rPr lang="en-US" dirty="0" err="1" smtClean="0"/>
              <a:t>obilježja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tla</a:t>
            </a:r>
            <a:r>
              <a:rPr lang="en-US" dirty="0" smtClean="0"/>
              <a:t> u </a:t>
            </a:r>
            <a:r>
              <a:rPr lang="en-US" dirty="0" err="1" smtClean="0"/>
              <a:t>Nizinskoj</a:t>
            </a:r>
            <a:r>
              <a:rPr lang="en-US" dirty="0" smtClean="0"/>
              <a:t> </a:t>
            </a:r>
            <a:r>
              <a:rPr lang="en-US" dirty="0" err="1" smtClean="0"/>
              <a:t>Hrvatskoj</a:t>
            </a:r>
            <a:r>
              <a:rPr lang="en-US" dirty="0" smtClean="0"/>
              <a:t>.</a:t>
            </a:r>
            <a:endParaRPr lang="hr-HR" dirty="0" smtClean="0"/>
          </a:p>
          <a:p>
            <a:pPr lvl="0"/>
            <a:r>
              <a:rPr lang="en-US" dirty="0" err="1" smtClean="0"/>
              <a:t>Zašto</a:t>
            </a:r>
            <a:r>
              <a:rPr lang="en-US" dirty="0" smtClean="0"/>
              <a:t> je </a:t>
            </a:r>
            <a:r>
              <a:rPr lang="en-US" dirty="0" err="1" smtClean="0"/>
              <a:t>crnica</a:t>
            </a:r>
            <a:r>
              <a:rPr lang="en-US" dirty="0" smtClean="0"/>
              <a:t> </a:t>
            </a:r>
            <a:r>
              <a:rPr lang="en-US" dirty="0" err="1" smtClean="0"/>
              <a:t>najvrjednije</a:t>
            </a:r>
            <a:r>
              <a:rPr lang="en-US" dirty="0" smtClean="0"/>
              <a:t> </a:t>
            </a:r>
            <a:r>
              <a:rPr lang="en-US" dirty="0" err="1" smtClean="0"/>
              <a:t>tlo</a:t>
            </a:r>
            <a:r>
              <a:rPr lang="en-US" dirty="0" smtClean="0"/>
              <a:t> u </a:t>
            </a:r>
            <a:r>
              <a:rPr lang="en-US" dirty="0" err="1" smtClean="0"/>
              <a:t>Hrvatskoj</a:t>
            </a:r>
            <a:r>
              <a:rPr lang="en-US" dirty="0" smtClean="0"/>
              <a:t>? </a:t>
            </a:r>
            <a:endParaRPr lang="hr-HR" dirty="0" smtClean="0"/>
          </a:p>
          <a:p>
            <a:r>
              <a:rPr lang="en-US" dirty="0" err="1" smtClean="0"/>
              <a:t>Navedite</a:t>
            </a:r>
            <a:r>
              <a:rPr lang="en-US" dirty="0" smtClean="0"/>
              <a:t> </a:t>
            </a:r>
            <a:r>
              <a:rPr lang="en-US" dirty="0" err="1" smtClean="0"/>
              <a:t>obilježja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tla</a:t>
            </a:r>
            <a:r>
              <a:rPr lang="en-US" dirty="0" smtClean="0"/>
              <a:t> u </a:t>
            </a:r>
            <a:r>
              <a:rPr lang="en-US" dirty="0" err="1" smtClean="0"/>
              <a:t>Gorskoj</a:t>
            </a:r>
            <a:r>
              <a:rPr lang="en-US" dirty="0" smtClean="0"/>
              <a:t> </a:t>
            </a:r>
            <a:r>
              <a:rPr lang="en-US" dirty="0" err="1" smtClean="0"/>
              <a:t>Hrvatskoj</a:t>
            </a:r>
            <a:r>
              <a:rPr lang="en-US" dirty="0" smtClean="0"/>
              <a:t>. </a:t>
            </a:r>
            <a:endParaRPr lang="hr-HR" dirty="0" smtClean="0"/>
          </a:p>
          <a:p>
            <a:r>
              <a:rPr lang="hr-HR" dirty="0" smtClean="0"/>
              <a:t>Koji su glavni tipovi tla u Primorskoj Hrvatskoj?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970" y="763460"/>
            <a:ext cx="5991031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2365375" cy="34163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 err="1" smtClean="0"/>
              <a:t>Nabrojite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navedite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se </a:t>
            </a:r>
            <a:r>
              <a:rPr lang="en-US" dirty="0" err="1" smtClean="0"/>
              <a:t>izmjenjuje</a:t>
            </a:r>
            <a:r>
              <a:rPr lang="en-US" dirty="0" smtClean="0"/>
              <a:t> </a:t>
            </a:r>
            <a:r>
              <a:rPr lang="en-US" dirty="0" err="1" smtClean="0"/>
              <a:t>vegetacija</a:t>
            </a:r>
            <a:r>
              <a:rPr lang="en-US" dirty="0" smtClean="0"/>
              <a:t> u </a:t>
            </a:r>
            <a:r>
              <a:rPr lang="en-US" dirty="0" err="1" smtClean="0"/>
              <a:t>Gorskoj</a:t>
            </a:r>
            <a:r>
              <a:rPr lang="en-US" dirty="0" smtClean="0"/>
              <a:t> </a:t>
            </a:r>
            <a:r>
              <a:rPr lang="en-US" dirty="0" err="1" smtClean="0"/>
              <a:t>Hrvatskoj</a:t>
            </a:r>
            <a:r>
              <a:rPr lang="en-US" dirty="0" smtClean="0"/>
              <a:t>?</a:t>
            </a:r>
            <a:endParaRPr lang="hr-HR" dirty="0" smtClean="0"/>
          </a:p>
          <a:p>
            <a:pPr lvl="0"/>
            <a:r>
              <a:rPr lang="en-US" dirty="0" smtClean="0"/>
              <a:t> </a:t>
            </a:r>
            <a:r>
              <a:rPr lang="en-US" dirty="0" err="1" smtClean="0"/>
              <a:t>Opišite</a:t>
            </a:r>
            <a:r>
              <a:rPr lang="en-US" dirty="0" smtClean="0"/>
              <a:t> </a:t>
            </a:r>
            <a:r>
              <a:rPr lang="en-US" dirty="0" err="1" smtClean="0"/>
              <a:t>degradaciju</a:t>
            </a:r>
            <a:r>
              <a:rPr lang="en-US" dirty="0" smtClean="0"/>
              <a:t> </a:t>
            </a:r>
            <a:r>
              <a:rPr lang="en-US" dirty="0" err="1" smtClean="0"/>
              <a:t>šume</a:t>
            </a:r>
            <a:r>
              <a:rPr lang="en-US" dirty="0" smtClean="0"/>
              <a:t> u </a:t>
            </a:r>
            <a:r>
              <a:rPr lang="en-US" dirty="0" err="1" smtClean="0"/>
              <a:t>Primorskoj</a:t>
            </a:r>
            <a:r>
              <a:rPr lang="en-US" dirty="0" smtClean="0"/>
              <a:t> </a:t>
            </a:r>
            <a:r>
              <a:rPr lang="en-US" dirty="0" err="1" smtClean="0"/>
              <a:t>Hrvatskoj</a:t>
            </a:r>
            <a:r>
              <a:rPr lang="en-US" dirty="0" smtClean="0"/>
              <a:t>. </a:t>
            </a:r>
            <a:endParaRPr lang="hr-HR" dirty="0" smtClean="0"/>
          </a:p>
          <a:p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biljna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tipična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slavonske</a:t>
            </a:r>
            <a:r>
              <a:rPr lang="en-US" dirty="0" smtClean="0"/>
              <a:t> </a:t>
            </a:r>
            <a:r>
              <a:rPr lang="en-US" dirty="0" err="1" smtClean="0"/>
              <a:t>šume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kojim</a:t>
            </a:r>
            <a:r>
              <a:rPr lang="en-US" dirty="0" smtClean="0"/>
              <a:t> se </a:t>
            </a:r>
            <a:r>
              <a:rPr lang="en-US" dirty="0" err="1" smtClean="0"/>
              <a:t>područjima</a:t>
            </a:r>
            <a:r>
              <a:rPr lang="en-US" dirty="0" smtClean="0"/>
              <a:t> </a:t>
            </a:r>
            <a:r>
              <a:rPr lang="en-US" dirty="0" err="1" smtClean="0"/>
              <a:t>nalazi</a:t>
            </a:r>
            <a:r>
              <a:rPr lang="en-US" dirty="0" smtClean="0"/>
              <a:t>?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758275"/>
            <a:ext cx="6381750" cy="43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Nizinska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16216" y="915566"/>
            <a:ext cx="2520280" cy="410445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Aluvijalna tla – plodno tlo uz riječne tokove</a:t>
            </a:r>
          </a:p>
          <a:p>
            <a:r>
              <a:rPr lang="hr-HR" dirty="0" smtClean="0"/>
              <a:t>Ritska crnica – vlažno tlo na poplavnim ravnicama bogato humusom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98149"/>
            <a:ext cx="6948264" cy="38556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BE7F5"/>
              </a:clrFrom>
              <a:clrTo>
                <a:srgbClr val="DBE7F5">
                  <a:alpha val="0"/>
                </a:srgbClr>
              </a:clrTo>
            </a:clrChange>
          </a:blip>
          <a:srcRect b="-1827"/>
          <a:stretch/>
        </p:blipFill>
        <p:spPr>
          <a:xfrm>
            <a:off x="4177151" y="1298149"/>
            <a:ext cx="1979025" cy="1489625"/>
          </a:xfrm>
          <a:prstGeom prst="rect">
            <a:avLst/>
          </a:prstGeom>
        </p:spPr>
      </p:pic>
      <p:sp>
        <p:nvSpPr>
          <p:cNvPr id="10" name="Prostoručno 9"/>
          <p:cNvSpPr/>
          <p:nvPr/>
        </p:nvSpPr>
        <p:spPr>
          <a:xfrm>
            <a:off x="4709160" y="4442460"/>
            <a:ext cx="1539240" cy="617220"/>
          </a:xfrm>
          <a:custGeom>
            <a:avLst/>
            <a:gdLst>
              <a:gd name="connsiteX0" fmla="*/ 0 w 1539240"/>
              <a:gd name="connsiteY0" fmla="*/ 99060 h 617220"/>
              <a:gd name="connsiteX1" fmla="*/ 83820 w 1539240"/>
              <a:gd name="connsiteY1" fmla="*/ 144780 h 617220"/>
              <a:gd name="connsiteX2" fmla="*/ 220980 w 1539240"/>
              <a:gd name="connsiteY2" fmla="*/ 144780 h 617220"/>
              <a:gd name="connsiteX3" fmla="*/ 243840 w 1539240"/>
              <a:gd name="connsiteY3" fmla="*/ 38100 h 617220"/>
              <a:gd name="connsiteX4" fmla="*/ 243840 w 1539240"/>
              <a:gd name="connsiteY4" fmla="*/ 38100 h 617220"/>
              <a:gd name="connsiteX5" fmla="*/ 358140 w 1539240"/>
              <a:gd name="connsiteY5" fmla="*/ 99060 h 617220"/>
              <a:gd name="connsiteX6" fmla="*/ 464820 w 1539240"/>
              <a:gd name="connsiteY6" fmla="*/ 121920 h 617220"/>
              <a:gd name="connsiteX7" fmla="*/ 601980 w 1539240"/>
              <a:gd name="connsiteY7" fmla="*/ 167640 h 617220"/>
              <a:gd name="connsiteX8" fmla="*/ 701040 w 1539240"/>
              <a:gd name="connsiteY8" fmla="*/ 243840 h 617220"/>
              <a:gd name="connsiteX9" fmla="*/ 731520 w 1539240"/>
              <a:gd name="connsiteY9" fmla="*/ 259080 h 617220"/>
              <a:gd name="connsiteX10" fmla="*/ 777240 w 1539240"/>
              <a:gd name="connsiteY10" fmla="*/ 198120 h 617220"/>
              <a:gd name="connsiteX11" fmla="*/ 845820 w 1539240"/>
              <a:gd name="connsiteY11" fmla="*/ 228600 h 617220"/>
              <a:gd name="connsiteX12" fmla="*/ 967740 w 1539240"/>
              <a:gd name="connsiteY12" fmla="*/ 190500 h 617220"/>
              <a:gd name="connsiteX13" fmla="*/ 1036320 w 1539240"/>
              <a:gd name="connsiteY13" fmla="*/ 281940 h 617220"/>
              <a:gd name="connsiteX14" fmla="*/ 1051560 w 1539240"/>
              <a:gd name="connsiteY14" fmla="*/ 327660 h 617220"/>
              <a:gd name="connsiteX15" fmla="*/ 1112520 w 1539240"/>
              <a:gd name="connsiteY15" fmla="*/ 327660 h 617220"/>
              <a:gd name="connsiteX16" fmla="*/ 1120140 w 1539240"/>
              <a:gd name="connsiteY16" fmla="*/ 403860 h 617220"/>
              <a:gd name="connsiteX17" fmla="*/ 1104900 w 1539240"/>
              <a:gd name="connsiteY17" fmla="*/ 464820 h 617220"/>
              <a:gd name="connsiteX18" fmla="*/ 1158240 w 1539240"/>
              <a:gd name="connsiteY18" fmla="*/ 525780 h 617220"/>
              <a:gd name="connsiteX19" fmla="*/ 1219200 w 1539240"/>
              <a:gd name="connsiteY19" fmla="*/ 586740 h 617220"/>
              <a:gd name="connsiteX20" fmla="*/ 1249680 w 1539240"/>
              <a:gd name="connsiteY20" fmla="*/ 601980 h 617220"/>
              <a:gd name="connsiteX21" fmla="*/ 1356360 w 1539240"/>
              <a:gd name="connsiteY21" fmla="*/ 617220 h 617220"/>
              <a:gd name="connsiteX22" fmla="*/ 1539240 w 1539240"/>
              <a:gd name="connsiteY22" fmla="*/ 586740 h 617220"/>
              <a:gd name="connsiteX23" fmla="*/ 1310640 w 1539240"/>
              <a:gd name="connsiteY23" fmla="*/ 556260 h 617220"/>
              <a:gd name="connsiteX24" fmla="*/ 1188720 w 1539240"/>
              <a:gd name="connsiteY24" fmla="*/ 441960 h 617220"/>
              <a:gd name="connsiteX25" fmla="*/ 1173480 w 1539240"/>
              <a:gd name="connsiteY25" fmla="*/ 327660 h 617220"/>
              <a:gd name="connsiteX26" fmla="*/ 1089660 w 1539240"/>
              <a:gd name="connsiteY26" fmla="*/ 281940 h 617220"/>
              <a:gd name="connsiteX27" fmla="*/ 1005840 w 1539240"/>
              <a:gd name="connsiteY27" fmla="*/ 137160 h 617220"/>
              <a:gd name="connsiteX28" fmla="*/ 1005840 w 1539240"/>
              <a:gd name="connsiteY28" fmla="*/ 53340 h 617220"/>
              <a:gd name="connsiteX29" fmla="*/ 876300 w 1539240"/>
              <a:gd name="connsiteY29" fmla="*/ 68580 h 617220"/>
              <a:gd name="connsiteX30" fmla="*/ 708660 w 1539240"/>
              <a:gd name="connsiteY30" fmla="*/ 137160 h 617220"/>
              <a:gd name="connsiteX31" fmla="*/ 655320 w 1539240"/>
              <a:gd name="connsiteY31" fmla="*/ 167640 h 617220"/>
              <a:gd name="connsiteX32" fmla="*/ 571500 w 1539240"/>
              <a:gd name="connsiteY32" fmla="*/ 106680 h 617220"/>
              <a:gd name="connsiteX33" fmla="*/ 434340 w 1539240"/>
              <a:gd name="connsiteY33" fmla="*/ 68580 h 617220"/>
              <a:gd name="connsiteX34" fmla="*/ 304800 w 1539240"/>
              <a:gd name="connsiteY34" fmla="*/ 0 h 617220"/>
              <a:gd name="connsiteX35" fmla="*/ 236220 w 1539240"/>
              <a:gd name="connsiteY35" fmla="*/ 7620 h 617220"/>
              <a:gd name="connsiteX36" fmla="*/ 182880 w 1539240"/>
              <a:gd name="connsiteY36" fmla="*/ 83820 h 617220"/>
              <a:gd name="connsiteX37" fmla="*/ 0 w 1539240"/>
              <a:gd name="connsiteY37" fmla="*/ 9906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39240" h="617220">
                <a:moveTo>
                  <a:pt x="0" y="99060"/>
                </a:moveTo>
                <a:lnTo>
                  <a:pt x="83820" y="144780"/>
                </a:lnTo>
                <a:lnTo>
                  <a:pt x="220980" y="144780"/>
                </a:lnTo>
                <a:lnTo>
                  <a:pt x="243840" y="38100"/>
                </a:lnTo>
                <a:lnTo>
                  <a:pt x="243840" y="38100"/>
                </a:lnTo>
                <a:lnTo>
                  <a:pt x="358140" y="99060"/>
                </a:lnTo>
                <a:lnTo>
                  <a:pt x="464820" y="121920"/>
                </a:lnTo>
                <a:lnTo>
                  <a:pt x="601980" y="167640"/>
                </a:lnTo>
                <a:lnTo>
                  <a:pt x="701040" y="243840"/>
                </a:lnTo>
                <a:lnTo>
                  <a:pt x="731520" y="259080"/>
                </a:lnTo>
                <a:lnTo>
                  <a:pt x="777240" y="198120"/>
                </a:lnTo>
                <a:lnTo>
                  <a:pt x="845820" y="228600"/>
                </a:lnTo>
                <a:lnTo>
                  <a:pt x="967740" y="190500"/>
                </a:lnTo>
                <a:lnTo>
                  <a:pt x="1036320" y="281940"/>
                </a:lnTo>
                <a:lnTo>
                  <a:pt x="1051560" y="327660"/>
                </a:lnTo>
                <a:lnTo>
                  <a:pt x="1112520" y="327660"/>
                </a:lnTo>
                <a:lnTo>
                  <a:pt x="1120140" y="403860"/>
                </a:lnTo>
                <a:lnTo>
                  <a:pt x="1104900" y="464820"/>
                </a:lnTo>
                <a:lnTo>
                  <a:pt x="1158240" y="525780"/>
                </a:lnTo>
                <a:cubicBezTo>
                  <a:pt x="1207656" y="583432"/>
                  <a:pt x="1183015" y="568647"/>
                  <a:pt x="1219200" y="586740"/>
                </a:cubicBezTo>
                <a:lnTo>
                  <a:pt x="1249680" y="601980"/>
                </a:lnTo>
                <a:lnTo>
                  <a:pt x="1356360" y="617220"/>
                </a:lnTo>
                <a:lnTo>
                  <a:pt x="1539240" y="586740"/>
                </a:lnTo>
                <a:lnTo>
                  <a:pt x="1310640" y="556260"/>
                </a:lnTo>
                <a:lnTo>
                  <a:pt x="1188720" y="441960"/>
                </a:lnTo>
                <a:lnTo>
                  <a:pt x="1173480" y="327660"/>
                </a:lnTo>
                <a:lnTo>
                  <a:pt x="1089660" y="281940"/>
                </a:lnTo>
                <a:lnTo>
                  <a:pt x="1005840" y="137160"/>
                </a:lnTo>
                <a:lnTo>
                  <a:pt x="1005840" y="53340"/>
                </a:lnTo>
                <a:lnTo>
                  <a:pt x="876300" y="68580"/>
                </a:lnTo>
                <a:lnTo>
                  <a:pt x="708660" y="137160"/>
                </a:lnTo>
                <a:lnTo>
                  <a:pt x="655320" y="167640"/>
                </a:lnTo>
                <a:lnTo>
                  <a:pt x="571500" y="106680"/>
                </a:lnTo>
                <a:lnTo>
                  <a:pt x="434340" y="68580"/>
                </a:lnTo>
                <a:lnTo>
                  <a:pt x="304800" y="0"/>
                </a:lnTo>
                <a:lnTo>
                  <a:pt x="236220" y="7620"/>
                </a:lnTo>
                <a:lnTo>
                  <a:pt x="182880" y="83820"/>
                </a:lnTo>
                <a:lnTo>
                  <a:pt x="0" y="99060"/>
                </a:lnTo>
                <a:close/>
              </a:path>
            </a:pathLst>
          </a:custGeom>
          <a:solidFill>
            <a:schemeClr val="accent1">
              <a:lumMod val="75000"/>
              <a:alpha val="44000"/>
            </a:schemeClr>
          </a:solidFill>
          <a:ln w="0" cmpd="sng"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4177151" y="1494309"/>
            <a:ext cx="250833" cy="150862"/>
          </a:xfrm>
          <a:prstGeom prst="rect">
            <a:avLst/>
          </a:prstGeom>
          <a:solidFill>
            <a:schemeClr val="accent1">
              <a:lumMod val="75000"/>
              <a:alpha val="44000"/>
            </a:schemeClr>
          </a:solidFill>
          <a:ln w="0" cmpd="sng"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ostoručno 12"/>
          <p:cNvSpPr/>
          <p:nvPr/>
        </p:nvSpPr>
        <p:spPr>
          <a:xfrm>
            <a:off x="1927860" y="1729740"/>
            <a:ext cx="4488180" cy="3208020"/>
          </a:xfrm>
          <a:custGeom>
            <a:avLst/>
            <a:gdLst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596640 w 4488180"/>
              <a:gd name="connsiteY101" fmla="*/ 1394460 h 3208020"/>
              <a:gd name="connsiteX102" fmla="*/ 3703320 w 4488180"/>
              <a:gd name="connsiteY102" fmla="*/ 1379220 h 3208020"/>
              <a:gd name="connsiteX103" fmla="*/ 3886200 w 4488180"/>
              <a:gd name="connsiteY103" fmla="*/ 128016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596640 w 4488180"/>
              <a:gd name="connsiteY101" fmla="*/ 1394460 h 3208020"/>
              <a:gd name="connsiteX102" fmla="*/ 3832860 w 4488180"/>
              <a:gd name="connsiteY102" fmla="*/ 1623060 h 3208020"/>
              <a:gd name="connsiteX103" fmla="*/ 3886200 w 4488180"/>
              <a:gd name="connsiteY103" fmla="*/ 128016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596640 w 4488180"/>
              <a:gd name="connsiteY101" fmla="*/ 1394460 h 3208020"/>
              <a:gd name="connsiteX102" fmla="*/ 3832860 w 4488180"/>
              <a:gd name="connsiteY102" fmla="*/ 1623060 h 3208020"/>
              <a:gd name="connsiteX103" fmla="*/ 3886200 w 4488180"/>
              <a:gd name="connsiteY103" fmla="*/ 128016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596640 w 4488180"/>
              <a:gd name="connsiteY101" fmla="*/ 1394460 h 3208020"/>
              <a:gd name="connsiteX102" fmla="*/ 3832860 w 4488180"/>
              <a:gd name="connsiteY102" fmla="*/ 1623060 h 3208020"/>
              <a:gd name="connsiteX103" fmla="*/ 3886200 w 4488180"/>
              <a:gd name="connsiteY103" fmla="*/ 128016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596640 w 4488180"/>
              <a:gd name="connsiteY101" fmla="*/ 1394460 h 3208020"/>
              <a:gd name="connsiteX102" fmla="*/ 3832860 w 4488180"/>
              <a:gd name="connsiteY102" fmla="*/ 1623060 h 3208020"/>
              <a:gd name="connsiteX103" fmla="*/ 3863340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596640 w 4488180"/>
              <a:gd name="connsiteY101" fmla="*/ 1394460 h 3208020"/>
              <a:gd name="connsiteX102" fmla="*/ 3832860 w 4488180"/>
              <a:gd name="connsiteY102" fmla="*/ 1623060 h 3208020"/>
              <a:gd name="connsiteX103" fmla="*/ 3887153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91890 w 4488180"/>
              <a:gd name="connsiteY101" fmla="*/ 1318260 h 3208020"/>
              <a:gd name="connsiteX102" fmla="*/ 3832860 w 4488180"/>
              <a:gd name="connsiteY102" fmla="*/ 1623060 h 3208020"/>
              <a:gd name="connsiteX103" fmla="*/ 3887153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832860 w 4488180"/>
              <a:gd name="connsiteY102" fmla="*/ 1623060 h 3208020"/>
              <a:gd name="connsiteX103" fmla="*/ 3887153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832860 w 4488180"/>
              <a:gd name="connsiteY102" fmla="*/ 1623060 h 3208020"/>
              <a:gd name="connsiteX103" fmla="*/ 3887153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785235 w 4488180"/>
              <a:gd name="connsiteY102" fmla="*/ 1627822 h 3208020"/>
              <a:gd name="connsiteX103" fmla="*/ 3887153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785235 w 4488180"/>
              <a:gd name="connsiteY102" fmla="*/ 1627822 h 3208020"/>
              <a:gd name="connsiteX103" fmla="*/ 3887153 w 4488180"/>
              <a:gd name="connsiteY103" fmla="*/ 1371600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785235 w 4488180"/>
              <a:gd name="connsiteY102" fmla="*/ 1627822 h 3208020"/>
              <a:gd name="connsiteX103" fmla="*/ 3810953 w 4488180"/>
              <a:gd name="connsiteY103" fmla="*/ 1376363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785235 w 4488180"/>
              <a:gd name="connsiteY102" fmla="*/ 1627822 h 3208020"/>
              <a:gd name="connsiteX103" fmla="*/ 3810953 w 4488180"/>
              <a:gd name="connsiteY103" fmla="*/ 1376363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63315 w 4488180"/>
              <a:gd name="connsiteY101" fmla="*/ 1423035 h 3208020"/>
              <a:gd name="connsiteX102" fmla="*/ 3799523 w 4488180"/>
              <a:gd name="connsiteY102" fmla="*/ 1680210 h 3208020"/>
              <a:gd name="connsiteX103" fmla="*/ 3810953 w 4488180"/>
              <a:gd name="connsiteY103" fmla="*/ 1376363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20452 w 4488180"/>
              <a:gd name="connsiteY101" fmla="*/ 1437323 h 3208020"/>
              <a:gd name="connsiteX102" fmla="*/ 3799523 w 4488180"/>
              <a:gd name="connsiteY102" fmla="*/ 1680210 h 3208020"/>
              <a:gd name="connsiteX103" fmla="*/ 3810953 w 4488180"/>
              <a:gd name="connsiteY103" fmla="*/ 1376363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  <a:gd name="connsiteX0" fmla="*/ 769620 w 4488180"/>
              <a:gd name="connsiteY0" fmla="*/ 2080260 h 3208020"/>
              <a:gd name="connsiteX1" fmla="*/ 640080 w 4488180"/>
              <a:gd name="connsiteY1" fmla="*/ 1965960 h 3208020"/>
              <a:gd name="connsiteX2" fmla="*/ 388620 w 4488180"/>
              <a:gd name="connsiteY2" fmla="*/ 1943100 h 3208020"/>
              <a:gd name="connsiteX3" fmla="*/ 312420 w 4488180"/>
              <a:gd name="connsiteY3" fmla="*/ 1874520 h 3208020"/>
              <a:gd name="connsiteX4" fmla="*/ 91440 w 4488180"/>
              <a:gd name="connsiteY4" fmla="*/ 1478280 h 3208020"/>
              <a:gd name="connsiteX5" fmla="*/ 99060 w 4488180"/>
              <a:gd name="connsiteY5" fmla="*/ 1363980 h 3208020"/>
              <a:gd name="connsiteX6" fmla="*/ 106680 w 4488180"/>
              <a:gd name="connsiteY6" fmla="*/ 1234440 h 3208020"/>
              <a:gd name="connsiteX7" fmla="*/ 137160 w 4488180"/>
              <a:gd name="connsiteY7" fmla="*/ 1242060 h 3208020"/>
              <a:gd name="connsiteX8" fmla="*/ 228600 w 4488180"/>
              <a:gd name="connsiteY8" fmla="*/ 1356360 h 3208020"/>
              <a:gd name="connsiteX9" fmla="*/ 228600 w 4488180"/>
              <a:gd name="connsiteY9" fmla="*/ 1356360 h 3208020"/>
              <a:gd name="connsiteX10" fmla="*/ 335280 w 4488180"/>
              <a:gd name="connsiteY10" fmla="*/ 1127760 h 3208020"/>
              <a:gd name="connsiteX11" fmla="*/ 358140 w 4488180"/>
              <a:gd name="connsiteY11" fmla="*/ 906780 h 3208020"/>
              <a:gd name="connsiteX12" fmla="*/ 373380 w 4488180"/>
              <a:gd name="connsiteY12" fmla="*/ 845820 h 3208020"/>
              <a:gd name="connsiteX13" fmla="*/ 403860 w 4488180"/>
              <a:gd name="connsiteY13" fmla="*/ 929640 h 3208020"/>
              <a:gd name="connsiteX14" fmla="*/ 388620 w 4488180"/>
              <a:gd name="connsiteY14" fmla="*/ 1066800 h 3208020"/>
              <a:gd name="connsiteX15" fmla="*/ 381000 w 4488180"/>
              <a:gd name="connsiteY15" fmla="*/ 1165860 h 3208020"/>
              <a:gd name="connsiteX16" fmla="*/ 381000 w 4488180"/>
              <a:gd name="connsiteY16" fmla="*/ 1165860 h 3208020"/>
              <a:gd name="connsiteX17" fmla="*/ 464820 w 4488180"/>
              <a:gd name="connsiteY17" fmla="*/ 975360 h 3208020"/>
              <a:gd name="connsiteX18" fmla="*/ 510540 w 4488180"/>
              <a:gd name="connsiteY18" fmla="*/ 1013460 h 3208020"/>
              <a:gd name="connsiteX19" fmla="*/ 480060 w 4488180"/>
              <a:gd name="connsiteY19" fmla="*/ 1158240 h 3208020"/>
              <a:gd name="connsiteX20" fmla="*/ 426720 w 4488180"/>
              <a:gd name="connsiteY20" fmla="*/ 1325880 h 3208020"/>
              <a:gd name="connsiteX21" fmla="*/ 365760 w 4488180"/>
              <a:gd name="connsiteY21" fmla="*/ 1417320 h 3208020"/>
              <a:gd name="connsiteX22" fmla="*/ 396240 w 4488180"/>
              <a:gd name="connsiteY22" fmla="*/ 1577340 h 3208020"/>
              <a:gd name="connsiteX23" fmla="*/ 426720 w 4488180"/>
              <a:gd name="connsiteY23" fmla="*/ 1630680 h 3208020"/>
              <a:gd name="connsiteX24" fmla="*/ 426720 w 4488180"/>
              <a:gd name="connsiteY24" fmla="*/ 1630680 h 3208020"/>
              <a:gd name="connsiteX25" fmla="*/ 502920 w 4488180"/>
              <a:gd name="connsiteY25" fmla="*/ 1577340 h 3208020"/>
              <a:gd name="connsiteX26" fmla="*/ 525780 w 4488180"/>
              <a:gd name="connsiteY26" fmla="*/ 1455420 h 3208020"/>
              <a:gd name="connsiteX27" fmla="*/ 556260 w 4488180"/>
              <a:gd name="connsiteY27" fmla="*/ 1295400 h 3208020"/>
              <a:gd name="connsiteX28" fmla="*/ 685800 w 4488180"/>
              <a:gd name="connsiteY28" fmla="*/ 1226820 h 3208020"/>
              <a:gd name="connsiteX29" fmla="*/ 685800 w 4488180"/>
              <a:gd name="connsiteY29" fmla="*/ 1043940 h 3208020"/>
              <a:gd name="connsiteX30" fmla="*/ 716280 w 4488180"/>
              <a:gd name="connsiteY30" fmla="*/ 952500 h 3208020"/>
              <a:gd name="connsiteX31" fmla="*/ 784860 w 4488180"/>
              <a:gd name="connsiteY31" fmla="*/ 982980 h 3208020"/>
              <a:gd name="connsiteX32" fmla="*/ 739140 w 4488180"/>
              <a:gd name="connsiteY32" fmla="*/ 1082040 h 3208020"/>
              <a:gd name="connsiteX33" fmla="*/ 731520 w 4488180"/>
              <a:gd name="connsiteY33" fmla="*/ 1211580 h 3208020"/>
              <a:gd name="connsiteX34" fmla="*/ 731520 w 4488180"/>
              <a:gd name="connsiteY34" fmla="*/ 1211580 h 3208020"/>
              <a:gd name="connsiteX35" fmla="*/ 883920 w 4488180"/>
              <a:gd name="connsiteY35" fmla="*/ 1097280 h 3208020"/>
              <a:gd name="connsiteX36" fmla="*/ 960120 w 4488180"/>
              <a:gd name="connsiteY36" fmla="*/ 1127760 h 3208020"/>
              <a:gd name="connsiteX37" fmla="*/ 1043940 w 4488180"/>
              <a:gd name="connsiteY37" fmla="*/ 1074420 h 3208020"/>
              <a:gd name="connsiteX38" fmla="*/ 1104900 w 4488180"/>
              <a:gd name="connsiteY38" fmla="*/ 1043940 h 3208020"/>
              <a:gd name="connsiteX39" fmla="*/ 1150620 w 4488180"/>
              <a:gd name="connsiteY39" fmla="*/ 1104900 h 3208020"/>
              <a:gd name="connsiteX40" fmla="*/ 1097280 w 4488180"/>
              <a:gd name="connsiteY40" fmla="*/ 1158240 h 3208020"/>
              <a:gd name="connsiteX41" fmla="*/ 998220 w 4488180"/>
              <a:gd name="connsiteY41" fmla="*/ 1188720 h 3208020"/>
              <a:gd name="connsiteX42" fmla="*/ 914400 w 4488180"/>
              <a:gd name="connsiteY42" fmla="*/ 1211580 h 3208020"/>
              <a:gd name="connsiteX43" fmla="*/ 937260 w 4488180"/>
              <a:gd name="connsiteY43" fmla="*/ 1310640 h 3208020"/>
              <a:gd name="connsiteX44" fmla="*/ 990600 w 4488180"/>
              <a:gd name="connsiteY44" fmla="*/ 1325880 h 3208020"/>
              <a:gd name="connsiteX45" fmla="*/ 1089660 w 4488180"/>
              <a:gd name="connsiteY45" fmla="*/ 1272540 h 3208020"/>
              <a:gd name="connsiteX46" fmla="*/ 1165860 w 4488180"/>
              <a:gd name="connsiteY46" fmla="*/ 1249680 h 3208020"/>
              <a:gd name="connsiteX47" fmla="*/ 1234440 w 4488180"/>
              <a:gd name="connsiteY47" fmla="*/ 1165860 h 3208020"/>
              <a:gd name="connsiteX48" fmla="*/ 1295400 w 4488180"/>
              <a:gd name="connsiteY48" fmla="*/ 1257300 h 3208020"/>
              <a:gd name="connsiteX49" fmla="*/ 1196340 w 4488180"/>
              <a:gd name="connsiteY49" fmla="*/ 1318260 h 3208020"/>
              <a:gd name="connsiteX50" fmla="*/ 1089660 w 4488180"/>
              <a:gd name="connsiteY50" fmla="*/ 1333500 h 3208020"/>
              <a:gd name="connsiteX51" fmla="*/ 1028700 w 4488180"/>
              <a:gd name="connsiteY51" fmla="*/ 1371600 h 3208020"/>
              <a:gd name="connsiteX52" fmla="*/ 1127760 w 4488180"/>
              <a:gd name="connsiteY52" fmla="*/ 1447800 h 3208020"/>
              <a:gd name="connsiteX53" fmla="*/ 1104900 w 4488180"/>
              <a:gd name="connsiteY53" fmla="*/ 1531620 h 3208020"/>
              <a:gd name="connsiteX54" fmla="*/ 1005840 w 4488180"/>
              <a:gd name="connsiteY54" fmla="*/ 1478280 h 3208020"/>
              <a:gd name="connsiteX55" fmla="*/ 883920 w 4488180"/>
              <a:gd name="connsiteY55" fmla="*/ 1386840 h 3208020"/>
              <a:gd name="connsiteX56" fmla="*/ 784860 w 4488180"/>
              <a:gd name="connsiteY56" fmla="*/ 1341120 h 3208020"/>
              <a:gd name="connsiteX57" fmla="*/ 632460 w 4488180"/>
              <a:gd name="connsiteY57" fmla="*/ 1386840 h 3208020"/>
              <a:gd name="connsiteX58" fmla="*/ 586740 w 4488180"/>
              <a:gd name="connsiteY58" fmla="*/ 1562100 h 3208020"/>
              <a:gd name="connsiteX59" fmla="*/ 640080 w 4488180"/>
              <a:gd name="connsiteY59" fmla="*/ 1790700 h 3208020"/>
              <a:gd name="connsiteX60" fmla="*/ 838200 w 4488180"/>
              <a:gd name="connsiteY60" fmla="*/ 1927860 h 3208020"/>
              <a:gd name="connsiteX61" fmla="*/ 990600 w 4488180"/>
              <a:gd name="connsiteY61" fmla="*/ 1920240 h 3208020"/>
              <a:gd name="connsiteX62" fmla="*/ 1074420 w 4488180"/>
              <a:gd name="connsiteY62" fmla="*/ 1737360 h 3208020"/>
              <a:gd name="connsiteX63" fmla="*/ 1104900 w 4488180"/>
              <a:gd name="connsiteY63" fmla="*/ 1584960 h 3208020"/>
              <a:gd name="connsiteX64" fmla="*/ 1173480 w 4488180"/>
              <a:gd name="connsiteY64" fmla="*/ 1463040 h 3208020"/>
              <a:gd name="connsiteX65" fmla="*/ 1318260 w 4488180"/>
              <a:gd name="connsiteY65" fmla="*/ 1417320 h 3208020"/>
              <a:gd name="connsiteX66" fmla="*/ 1447800 w 4488180"/>
              <a:gd name="connsiteY66" fmla="*/ 1409700 h 3208020"/>
              <a:gd name="connsiteX67" fmla="*/ 1402080 w 4488180"/>
              <a:gd name="connsiteY67" fmla="*/ 1501140 h 3208020"/>
              <a:gd name="connsiteX68" fmla="*/ 1501140 w 4488180"/>
              <a:gd name="connsiteY68" fmla="*/ 1516380 h 3208020"/>
              <a:gd name="connsiteX69" fmla="*/ 1623060 w 4488180"/>
              <a:gd name="connsiteY69" fmla="*/ 1463040 h 3208020"/>
              <a:gd name="connsiteX70" fmla="*/ 1744980 w 4488180"/>
              <a:gd name="connsiteY70" fmla="*/ 1371600 h 3208020"/>
              <a:gd name="connsiteX71" fmla="*/ 1600200 w 4488180"/>
              <a:gd name="connsiteY71" fmla="*/ 1188720 h 3208020"/>
              <a:gd name="connsiteX72" fmla="*/ 1508760 w 4488180"/>
              <a:gd name="connsiteY72" fmla="*/ 1051560 h 3208020"/>
              <a:gd name="connsiteX73" fmla="*/ 1287780 w 4488180"/>
              <a:gd name="connsiteY73" fmla="*/ 830580 h 3208020"/>
              <a:gd name="connsiteX74" fmla="*/ 967740 w 4488180"/>
              <a:gd name="connsiteY74" fmla="*/ 601980 h 3208020"/>
              <a:gd name="connsiteX75" fmla="*/ 708660 w 4488180"/>
              <a:gd name="connsiteY75" fmla="*/ 449580 h 3208020"/>
              <a:gd name="connsiteX76" fmla="*/ 495300 w 4488180"/>
              <a:gd name="connsiteY76" fmla="*/ 502920 h 3208020"/>
              <a:gd name="connsiteX77" fmla="*/ 289560 w 4488180"/>
              <a:gd name="connsiteY77" fmla="*/ 563880 h 3208020"/>
              <a:gd name="connsiteX78" fmla="*/ 175260 w 4488180"/>
              <a:gd name="connsiteY78" fmla="*/ 563880 h 3208020"/>
              <a:gd name="connsiteX79" fmla="*/ 7620 w 4488180"/>
              <a:gd name="connsiteY79" fmla="*/ 502920 h 3208020"/>
              <a:gd name="connsiteX80" fmla="*/ 30480 w 4488180"/>
              <a:gd name="connsiteY80" fmla="*/ 434340 h 3208020"/>
              <a:gd name="connsiteX81" fmla="*/ 152400 w 4488180"/>
              <a:gd name="connsiteY81" fmla="*/ 480060 h 3208020"/>
              <a:gd name="connsiteX82" fmla="*/ 289560 w 4488180"/>
              <a:gd name="connsiteY82" fmla="*/ 480060 h 3208020"/>
              <a:gd name="connsiteX83" fmla="*/ 396240 w 4488180"/>
              <a:gd name="connsiteY83" fmla="*/ 426720 h 3208020"/>
              <a:gd name="connsiteX84" fmla="*/ 480060 w 4488180"/>
              <a:gd name="connsiteY84" fmla="*/ 396240 h 3208020"/>
              <a:gd name="connsiteX85" fmla="*/ 419100 w 4488180"/>
              <a:gd name="connsiteY85" fmla="*/ 342900 h 3208020"/>
              <a:gd name="connsiteX86" fmla="*/ 342900 w 4488180"/>
              <a:gd name="connsiteY86" fmla="*/ 381000 h 3208020"/>
              <a:gd name="connsiteX87" fmla="*/ 160020 w 4488180"/>
              <a:gd name="connsiteY87" fmla="*/ 388620 h 3208020"/>
              <a:gd name="connsiteX88" fmla="*/ 0 w 4488180"/>
              <a:gd name="connsiteY88" fmla="*/ 388620 h 3208020"/>
              <a:gd name="connsiteX89" fmla="*/ 30480 w 4488180"/>
              <a:gd name="connsiteY89" fmla="*/ 312420 h 3208020"/>
              <a:gd name="connsiteX90" fmla="*/ 297180 w 4488180"/>
              <a:gd name="connsiteY90" fmla="*/ 106680 h 3208020"/>
              <a:gd name="connsiteX91" fmla="*/ 449580 w 4488180"/>
              <a:gd name="connsiteY91" fmla="*/ 0 h 3208020"/>
              <a:gd name="connsiteX92" fmla="*/ 701040 w 4488180"/>
              <a:gd name="connsiteY92" fmla="*/ 144780 h 3208020"/>
              <a:gd name="connsiteX93" fmla="*/ 1310640 w 4488180"/>
              <a:gd name="connsiteY93" fmla="*/ 701040 h 3208020"/>
              <a:gd name="connsiteX94" fmla="*/ 1821180 w 4488180"/>
              <a:gd name="connsiteY94" fmla="*/ 1112520 h 3208020"/>
              <a:gd name="connsiteX95" fmla="*/ 2270760 w 4488180"/>
              <a:gd name="connsiteY95" fmla="*/ 1363980 h 3208020"/>
              <a:gd name="connsiteX96" fmla="*/ 3215640 w 4488180"/>
              <a:gd name="connsiteY96" fmla="*/ 1440180 h 3208020"/>
              <a:gd name="connsiteX97" fmla="*/ 3314700 w 4488180"/>
              <a:gd name="connsiteY97" fmla="*/ 1417320 h 3208020"/>
              <a:gd name="connsiteX98" fmla="*/ 3375660 w 4488180"/>
              <a:gd name="connsiteY98" fmla="*/ 1447800 h 3208020"/>
              <a:gd name="connsiteX99" fmla="*/ 3406140 w 4488180"/>
              <a:gd name="connsiteY99" fmla="*/ 1341120 h 3208020"/>
              <a:gd name="connsiteX100" fmla="*/ 3482340 w 4488180"/>
              <a:gd name="connsiteY100" fmla="*/ 1325880 h 3208020"/>
              <a:gd name="connsiteX101" fmla="*/ 3620452 w 4488180"/>
              <a:gd name="connsiteY101" fmla="*/ 1437323 h 3208020"/>
              <a:gd name="connsiteX102" fmla="*/ 3799523 w 4488180"/>
              <a:gd name="connsiteY102" fmla="*/ 1680210 h 3208020"/>
              <a:gd name="connsiteX103" fmla="*/ 3844291 w 4488180"/>
              <a:gd name="connsiteY103" fmla="*/ 1376363 h 3208020"/>
              <a:gd name="connsiteX104" fmla="*/ 4000500 w 4488180"/>
              <a:gd name="connsiteY104" fmla="*/ 1226820 h 3208020"/>
              <a:gd name="connsiteX105" fmla="*/ 4099560 w 4488180"/>
              <a:gd name="connsiteY105" fmla="*/ 1722120 h 3208020"/>
              <a:gd name="connsiteX106" fmla="*/ 4008120 w 4488180"/>
              <a:gd name="connsiteY106" fmla="*/ 1744980 h 3208020"/>
              <a:gd name="connsiteX107" fmla="*/ 3909060 w 4488180"/>
              <a:gd name="connsiteY107" fmla="*/ 1828800 h 3208020"/>
              <a:gd name="connsiteX108" fmla="*/ 3703320 w 4488180"/>
              <a:gd name="connsiteY108" fmla="*/ 1783080 h 3208020"/>
              <a:gd name="connsiteX109" fmla="*/ 3474720 w 4488180"/>
              <a:gd name="connsiteY109" fmla="*/ 1668780 h 3208020"/>
              <a:gd name="connsiteX110" fmla="*/ 3375660 w 4488180"/>
              <a:gd name="connsiteY110" fmla="*/ 1668780 h 3208020"/>
              <a:gd name="connsiteX111" fmla="*/ 3489960 w 4488180"/>
              <a:gd name="connsiteY111" fmla="*/ 1889760 h 3208020"/>
              <a:gd name="connsiteX112" fmla="*/ 3634740 w 4488180"/>
              <a:gd name="connsiteY112" fmla="*/ 1950720 h 3208020"/>
              <a:gd name="connsiteX113" fmla="*/ 3848100 w 4488180"/>
              <a:gd name="connsiteY113" fmla="*/ 2042160 h 3208020"/>
              <a:gd name="connsiteX114" fmla="*/ 3970020 w 4488180"/>
              <a:gd name="connsiteY114" fmla="*/ 2133600 h 3208020"/>
              <a:gd name="connsiteX115" fmla="*/ 4046220 w 4488180"/>
              <a:gd name="connsiteY115" fmla="*/ 2209800 h 3208020"/>
              <a:gd name="connsiteX116" fmla="*/ 4046220 w 4488180"/>
              <a:gd name="connsiteY116" fmla="*/ 2209800 h 3208020"/>
              <a:gd name="connsiteX117" fmla="*/ 3931920 w 4488180"/>
              <a:gd name="connsiteY117" fmla="*/ 2232660 h 3208020"/>
              <a:gd name="connsiteX118" fmla="*/ 3840480 w 4488180"/>
              <a:gd name="connsiteY118" fmla="*/ 2171700 h 3208020"/>
              <a:gd name="connsiteX119" fmla="*/ 3726180 w 4488180"/>
              <a:gd name="connsiteY119" fmla="*/ 2095500 h 3208020"/>
              <a:gd name="connsiteX120" fmla="*/ 3634740 w 4488180"/>
              <a:gd name="connsiteY120" fmla="*/ 2072640 h 3208020"/>
              <a:gd name="connsiteX121" fmla="*/ 3558540 w 4488180"/>
              <a:gd name="connsiteY121" fmla="*/ 2011680 h 3208020"/>
              <a:gd name="connsiteX122" fmla="*/ 3459480 w 4488180"/>
              <a:gd name="connsiteY122" fmla="*/ 2080260 h 3208020"/>
              <a:gd name="connsiteX123" fmla="*/ 3421380 w 4488180"/>
              <a:gd name="connsiteY123" fmla="*/ 2179320 h 3208020"/>
              <a:gd name="connsiteX124" fmla="*/ 3314700 w 4488180"/>
              <a:gd name="connsiteY124" fmla="*/ 2164080 h 3208020"/>
              <a:gd name="connsiteX125" fmla="*/ 3215640 w 4488180"/>
              <a:gd name="connsiteY125" fmla="*/ 2171700 h 3208020"/>
              <a:gd name="connsiteX126" fmla="*/ 3108960 w 4488180"/>
              <a:gd name="connsiteY126" fmla="*/ 2164080 h 3208020"/>
              <a:gd name="connsiteX127" fmla="*/ 3070860 w 4488180"/>
              <a:gd name="connsiteY127" fmla="*/ 2049780 h 3208020"/>
              <a:gd name="connsiteX128" fmla="*/ 2987040 w 4488180"/>
              <a:gd name="connsiteY128" fmla="*/ 1897380 h 3208020"/>
              <a:gd name="connsiteX129" fmla="*/ 2773680 w 4488180"/>
              <a:gd name="connsiteY129" fmla="*/ 1752600 h 3208020"/>
              <a:gd name="connsiteX130" fmla="*/ 2621280 w 4488180"/>
              <a:gd name="connsiteY130" fmla="*/ 1714500 h 3208020"/>
              <a:gd name="connsiteX131" fmla="*/ 2476500 w 4488180"/>
              <a:gd name="connsiteY131" fmla="*/ 1767840 h 3208020"/>
              <a:gd name="connsiteX132" fmla="*/ 2407920 w 4488180"/>
              <a:gd name="connsiteY132" fmla="*/ 1836420 h 3208020"/>
              <a:gd name="connsiteX133" fmla="*/ 2324100 w 4488180"/>
              <a:gd name="connsiteY133" fmla="*/ 1859280 h 3208020"/>
              <a:gd name="connsiteX134" fmla="*/ 2232660 w 4488180"/>
              <a:gd name="connsiteY134" fmla="*/ 1783080 h 3208020"/>
              <a:gd name="connsiteX135" fmla="*/ 2232660 w 4488180"/>
              <a:gd name="connsiteY135" fmla="*/ 1783080 h 3208020"/>
              <a:gd name="connsiteX136" fmla="*/ 2339340 w 4488180"/>
              <a:gd name="connsiteY136" fmla="*/ 1699260 h 3208020"/>
              <a:gd name="connsiteX137" fmla="*/ 2400300 w 4488180"/>
              <a:gd name="connsiteY137" fmla="*/ 1653540 h 3208020"/>
              <a:gd name="connsiteX138" fmla="*/ 2377440 w 4488180"/>
              <a:gd name="connsiteY138" fmla="*/ 1577340 h 3208020"/>
              <a:gd name="connsiteX139" fmla="*/ 2270760 w 4488180"/>
              <a:gd name="connsiteY139" fmla="*/ 1607820 h 3208020"/>
              <a:gd name="connsiteX140" fmla="*/ 2156460 w 4488180"/>
              <a:gd name="connsiteY140" fmla="*/ 1577340 h 3208020"/>
              <a:gd name="connsiteX141" fmla="*/ 2049780 w 4488180"/>
              <a:gd name="connsiteY141" fmla="*/ 1524000 h 3208020"/>
              <a:gd name="connsiteX142" fmla="*/ 2049780 w 4488180"/>
              <a:gd name="connsiteY142" fmla="*/ 1524000 h 3208020"/>
              <a:gd name="connsiteX143" fmla="*/ 2019300 w 4488180"/>
              <a:gd name="connsiteY143" fmla="*/ 1417320 h 3208020"/>
              <a:gd name="connsiteX144" fmla="*/ 2019300 w 4488180"/>
              <a:gd name="connsiteY144" fmla="*/ 1417320 h 3208020"/>
              <a:gd name="connsiteX145" fmla="*/ 1882140 w 4488180"/>
              <a:gd name="connsiteY145" fmla="*/ 1501140 h 3208020"/>
              <a:gd name="connsiteX146" fmla="*/ 1828800 w 4488180"/>
              <a:gd name="connsiteY146" fmla="*/ 1554480 h 3208020"/>
              <a:gd name="connsiteX147" fmla="*/ 1729740 w 4488180"/>
              <a:gd name="connsiteY147" fmla="*/ 1600200 h 3208020"/>
              <a:gd name="connsiteX148" fmla="*/ 1607820 w 4488180"/>
              <a:gd name="connsiteY148" fmla="*/ 1546860 h 3208020"/>
              <a:gd name="connsiteX149" fmla="*/ 1463040 w 4488180"/>
              <a:gd name="connsiteY149" fmla="*/ 1524000 h 3208020"/>
              <a:gd name="connsiteX150" fmla="*/ 1333500 w 4488180"/>
              <a:gd name="connsiteY150" fmla="*/ 1569720 h 3208020"/>
              <a:gd name="connsiteX151" fmla="*/ 1295400 w 4488180"/>
              <a:gd name="connsiteY151" fmla="*/ 1638300 h 3208020"/>
              <a:gd name="connsiteX152" fmla="*/ 1432560 w 4488180"/>
              <a:gd name="connsiteY152" fmla="*/ 1645920 h 3208020"/>
              <a:gd name="connsiteX153" fmla="*/ 1531620 w 4488180"/>
              <a:gd name="connsiteY153" fmla="*/ 1623060 h 3208020"/>
              <a:gd name="connsiteX154" fmla="*/ 1607820 w 4488180"/>
              <a:gd name="connsiteY154" fmla="*/ 1653540 h 3208020"/>
              <a:gd name="connsiteX155" fmla="*/ 1531620 w 4488180"/>
              <a:gd name="connsiteY155" fmla="*/ 1684020 h 3208020"/>
              <a:gd name="connsiteX156" fmla="*/ 1394460 w 4488180"/>
              <a:gd name="connsiteY156" fmla="*/ 1744980 h 3208020"/>
              <a:gd name="connsiteX157" fmla="*/ 1394460 w 4488180"/>
              <a:gd name="connsiteY157" fmla="*/ 1744980 h 3208020"/>
              <a:gd name="connsiteX158" fmla="*/ 1478280 w 4488180"/>
              <a:gd name="connsiteY158" fmla="*/ 1783080 h 3208020"/>
              <a:gd name="connsiteX159" fmla="*/ 1630680 w 4488180"/>
              <a:gd name="connsiteY159" fmla="*/ 1684020 h 3208020"/>
              <a:gd name="connsiteX160" fmla="*/ 1790700 w 4488180"/>
              <a:gd name="connsiteY160" fmla="*/ 1684020 h 3208020"/>
              <a:gd name="connsiteX161" fmla="*/ 1790700 w 4488180"/>
              <a:gd name="connsiteY161" fmla="*/ 1737360 h 3208020"/>
              <a:gd name="connsiteX162" fmla="*/ 1706880 w 4488180"/>
              <a:gd name="connsiteY162" fmla="*/ 1775460 h 3208020"/>
              <a:gd name="connsiteX163" fmla="*/ 1615440 w 4488180"/>
              <a:gd name="connsiteY163" fmla="*/ 1805940 h 3208020"/>
              <a:gd name="connsiteX164" fmla="*/ 1447800 w 4488180"/>
              <a:gd name="connsiteY164" fmla="*/ 1821180 h 3208020"/>
              <a:gd name="connsiteX165" fmla="*/ 1249680 w 4488180"/>
              <a:gd name="connsiteY165" fmla="*/ 1836420 h 3208020"/>
              <a:gd name="connsiteX166" fmla="*/ 1226820 w 4488180"/>
              <a:gd name="connsiteY166" fmla="*/ 1950720 h 3208020"/>
              <a:gd name="connsiteX167" fmla="*/ 1287780 w 4488180"/>
              <a:gd name="connsiteY167" fmla="*/ 2004060 h 3208020"/>
              <a:gd name="connsiteX168" fmla="*/ 1493520 w 4488180"/>
              <a:gd name="connsiteY168" fmla="*/ 1958340 h 3208020"/>
              <a:gd name="connsiteX169" fmla="*/ 1615440 w 4488180"/>
              <a:gd name="connsiteY169" fmla="*/ 2019300 h 3208020"/>
              <a:gd name="connsiteX170" fmla="*/ 1600200 w 4488180"/>
              <a:gd name="connsiteY170" fmla="*/ 2072640 h 3208020"/>
              <a:gd name="connsiteX171" fmla="*/ 1478280 w 4488180"/>
              <a:gd name="connsiteY171" fmla="*/ 2110740 h 3208020"/>
              <a:gd name="connsiteX172" fmla="*/ 1478280 w 4488180"/>
              <a:gd name="connsiteY172" fmla="*/ 2110740 h 3208020"/>
              <a:gd name="connsiteX173" fmla="*/ 1463040 w 4488180"/>
              <a:gd name="connsiteY173" fmla="*/ 2217420 h 3208020"/>
              <a:gd name="connsiteX174" fmla="*/ 1333500 w 4488180"/>
              <a:gd name="connsiteY174" fmla="*/ 2217420 h 3208020"/>
              <a:gd name="connsiteX175" fmla="*/ 1257300 w 4488180"/>
              <a:gd name="connsiteY175" fmla="*/ 2202180 h 3208020"/>
              <a:gd name="connsiteX176" fmla="*/ 1181100 w 4488180"/>
              <a:gd name="connsiteY176" fmla="*/ 2072640 h 3208020"/>
              <a:gd name="connsiteX177" fmla="*/ 1013460 w 4488180"/>
              <a:gd name="connsiteY177" fmla="*/ 2080260 h 3208020"/>
              <a:gd name="connsiteX178" fmla="*/ 891540 w 4488180"/>
              <a:gd name="connsiteY178" fmla="*/ 2141220 h 3208020"/>
              <a:gd name="connsiteX179" fmla="*/ 906780 w 4488180"/>
              <a:gd name="connsiteY179" fmla="*/ 2255520 h 3208020"/>
              <a:gd name="connsiteX180" fmla="*/ 1219200 w 4488180"/>
              <a:gd name="connsiteY180" fmla="*/ 2392680 h 3208020"/>
              <a:gd name="connsiteX181" fmla="*/ 1432560 w 4488180"/>
              <a:gd name="connsiteY181" fmla="*/ 2491740 h 3208020"/>
              <a:gd name="connsiteX182" fmla="*/ 1554480 w 4488180"/>
              <a:gd name="connsiteY182" fmla="*/ 2514600 h 3208020"/>
              <a:gd name="connsiteX183" fmla="*/ 1668780 w 4488180"/>
              <a:gd name="connsiteY183" fmla="*/ 2476500 h 3208020"/>
              <a:gd name="connsiteX184" fmla="*/ 1798320 w 4488180"/>
              <a:gd name="connsiteY184" fmla="*/ 2545080 h 3208020"/>
              <a:gd name="connsiteX185" fmla="*/ 2019300 w 4488180"/>
              <a:gd name="connsiteY185" fmla="*/ 2560320 h 3208020"/>
              <a:gd name="connsiteX186" fmla="*/ 2171700 w 4488180"/>
              <a:gd name="connsiteY186" fmla="*/ 2484120 h 3208020"/>
              <a:gd name="connsiteX187" fmla="*/ 2148840 w 4488180"/>
              <a:gd name="connsiteY187" fmla="*/ 2362200 h 3208020"/>
              <a:gd name="connsiteX188" fmla="*/ 1950720 w 4488180"/>
              <a:gd name="connsiteY188" fmla="*/ 2293620 h 3208020"/>
              <a:gd name="connsiteX189" fmla="*/ 1874520 w 4488180"/>
              <a:gd name="connsiteY189" fmla="*/ 2164080 h 3208020"/>
              <a:gd name="connsiteX190" fmla="*/ 1958340 w 4488180"/>
              <a:gd name="connsiteY190" fmla="*/ 2148840 h 3208020"/>
              <a:gd name="connsiteX191" fmla="*/ 2080260 w 4488180"/>
              <a:gd name="connsiteY191" fmla="*/ 2232660 h 3208020"/>
              <a:gd name="connsiteX192" fmla="*/ 2301240 w 4488180"/>
              <a:gd name="connsiteY192" fmla="*/ 2270760 h 3208020"/>
              <a:gd name="connsiteX193" fmla="*/ 2506980 w 4488180"/>
              <a:gd name="connsiteY193" fmla="*/ 2301240 h 3208020"/>
              <a:gd name="connsiteX194" fmla="*/ 2674620 w 4488180"/>
              <a:gd name="connsiteY194" fmla="*/ 2255520 h 3208020"/>
              <a:gd name="connsiteX195" fmla="*/ 2697480 w 4488180"/>
              <a:gd name="connsiteY195" fmla="*/ 2346960 h 3208020"/>
              <a:gd name="connsiteX196" fmla="*/ 2499360 w 4488180"/>
              <a:gd name="connsiteY196" fmla="*/ 2415540 h 3208020"/>
              <a:gd name="connsiteX197" fmla="*/ 2339340 w 4488180"/>
              <a:gd name="connsiteY197" fmla="*/ 2499360 h 3208020"/>
              <a:gd name="connsiteX198" fmla="*/ 2316480 w 4488180"/>
              <a:gd name="connsiteY198" fmla="*/ 2583180 h 3208020"/>
              <a:gd name="connsiteX199" fmla="*/ 2506980 w 4488180"/>
              <a:gd name="connsiteY199" fmla="*/ 2613660 h 3208020"/>
              <a:gd name="connsiteX200" fmla="*/ 2857500 w 4488180"/>
              <a:gd name="connsiteY200" fmla="*/ 2674620 h 3208020"/>
              <a:gd name="connsiteX201" fmla="*/ 3139440 w 4488180"/>
              <a:gd name="connsiteY201" fmla="*/ 2628900 h 3208020"/>
              <a:gd name="connsiteX202" fmla="*/ 3322320 w 4488180"/>
              <a:gd name="connsiteY202" fmla="*/ 2529840 h 3208020"/>
              <a:gd name="connsiteX203" fmla="*/ 3520440 w 4488180"/>
              <a:gd name="connsiteY203" fmla="*/ 2537460 h 3208020"/>
              <a:gd name="connsiteX204" fmla="*/ 3596640 w 4488180"/>
              <a:gd name="connsiteY204" fmla="*/ 2529840 h 3208020"/>
              <a:gd name="connsiteX205" fmla="*/ 3733800 w 4488180"/>
              <a:gd name="connsiteY205" fmla="*/ 2537460 h 3208020"/>
              <a:gd name="connsiteX206" fmla="*/ 3764280 w 4488180"/>
              <a:gd name="connsiteY206" fmla="*/ 2712720 h 3208020"/>
              <a:gd name="connsiteX207" fmla="*/ 3954780 w 4488180"/>
              <a:gd name="connsiteY207" fmla="*/ 2773680 h 3208020"/>
              <a:gd name="connsiteX208" fmla="*/ 4160520 w 4488180"/>
              <a:gd name="connsiteY208" fmla="*/ 2872740 h 3208020"/>
              <a:gd name="connsiteX209" fmla="*/ 4297680 w 4488180"/>
              <a:gd name="connsiteY209" fmla="*/ 2895600 h 3208020"/>
              <a:gd name="connsiteX210" fmla="*/ 4236720 w 4488180"/>
              <a:gd name="connsiteY210" fmla="*/ 2750820 h 3208020"/>
              <a:gd name="connsiteX211" fmla="*/ 4084320 w 4488180"/>
              <a:gd name="connsiteY211" fmla="*/ 2667000 h 3208020"/>
              <a:gd name="connsiteX212" fmla="*/ 3985260 w 4488180"/>
              <a:gd name="connsiteY212" fmla="*/ 2529840 h 3208020"/>
              <a:gd name="connsiteX213" fmla="*/ 4061460 w 4488180"/>
              <a:gd name="connsiteY213" fmla="*/ 2499360 h 3208020"/>
              <a:gd name="connsiteX214" fmla="*/ 4229100 w 4488180"/>
              <a:gd name="connsiteY214" fmla="*/ 2659380 h 3208020"/>
              <a:gd name="connsiteX215" fmla="*/ 4274820 w 4488180"/>
              <a:gd name="connsiteY215" fmla="*/ 2727960 h 3208020"/>
              <a:gd name="connsiteX216" fmla="*/ 4366260 w 4488180"/>
              <a:gd name="connsiteY216" fmla="*/ 2872740 h 3208020"/>
              <a:gd name="connsiteX217" fmla="*/ 4450080 w 4488180"/>
              <a:gd name="connsiteY217" fmla="*/ 2887980 h 3208020"/>
              <a:gd name="connsiteX218" fmla="*/ 4419600 w 4488180"/>
              <a:gd name="connsiteY218" fmla="*/ 2987040 h 3208020"/>
              <a:gd name="connsiteX219" fmla="*/ 4381500 w 4488180"/>
              <a:gd name="connsiteY219" fmla="*/ 3032760 h 3208020"/>
              <a:gd name="connsiteX220" fmla="*/ 4488180 w 4488180"/>
              <a:gd name="connsiteY220" fmla="*/ 3078480 h 3208020"/>
              <a:gd name="connsiteX221" fmla="*/ 4442460 w 4488180"/>
              <a:gd name="connsiteY221" fmla="*/ 3154680 h 3208020"/>
              <a:gd name="connsiteX222" fmla="*/ 4358640 w 4488180"/>
              <a:gd name="connsiteY222" fmla="*/ 3208020 h 3208020"/>
              <a:gd name="connsiteX223" fmla="*/ 4297680 w 4488180"/>
              <a:gd name="connsiteY223" fmla="*/ 3101340 h 3208020"/>
              <a:gd name="connsiteX224" fmla="*/ 4114800 w 4488180"/>
              <a:gd name="connsiteY224" fmla="*/ 3009900 h 3208020"/>
              <a:gd name="connsiteX225" fmla="*/ 3863340 w 4488180"/>
              <a:gd name="connsiteY225" fmla="*/ 2872740 h 3208020"/>
              <a:gd name="connsiteX226" fmla="*/ 3787140 w 4488180"/>
              <a:gd name="connsiteY226" fmla="*/ 2773680 h 3208020"/>
              <a:gd name="connsiteX227" fmla="*/ 3528060 w 4488180"/>
              <a:gd name="connsiteY227" fmla="*/ 2857500 h 3208020"/>
              <a:gd name="connsiteX228" fmla="*/ 3528060 w 4488180"/>
              <a:gd name="connsiteY228" fmla="*/ 2857500 h 3208020"/>
              <a:gd name="connsiteX229" fmla="*/ 3101340 w 4488180"/>
              <a:gd name="connsiteY229" fmla="*/ 2727960 h 3208020"/>
              <a:gd name="connsiteX230" fmla="*/ 2956560 w 4488180"/>
              <a:gd name="connsiteY230" fmla="*/ 2819400 h 3208020"/>
              <a:gd name="connsiteX231" fmla="*/ 2834640 w 4488180"/>
              <a:gd name="connsiteY231" fmla="*/ 2819400 h 3208020"/>
              <a:gd name="connsiteX232" fmla="*/ 2773680 w 4488180"/>
              <a:gd name="connsiteY232" fmla="*/ 2735580 h 3208020"/>
              <a:gd name="connsiteX233" fmla="*/ 2484120 w 4488180"/>
              <a:gd name="connsiteY233" fmla="*/ 2872740 h 3208020"/>
              <a:gd name="connsiteX234" fmla="*/ 2438400 w 4488180"/>
              <a:gd name="connsiteY234" fmla="*/ 2926080 h 3208020"/>
              <a:gd name="connsiteX235" fmla="*/ 2217420 w 4488180"/>
              <a:gd name="connsiteY235" fmla="*/ 2781300 h 3208020"/>
              <a:gd name="connsiteX236" fmla="*/ 2065020 w 4488180"/>
              <a:gd name="connsiteY236" fmla="*/ 2758440 h 3208020"/>
              <a:gd name="connsiteX237" fmla="*/ 1798320 w 4488180"/>
              <a:gd name="connsiteY237" fmla="*/ 2705100 h 3208020"/>
              <a:gd name="connsiteX238" fmla="*/ 1577340 w 4488180"/>
              <a:gd name="connsiteY238" fmla="*/ 2674620 h 3208020"/>
              <a:gd name="connsiteX239" fmla="*/ 1478280 w 4488180"/>
              <a:gd name="connsiteY239" fmla="*/ 2674620 h 3208020"/>
              <a:gd name="connsiteX240" fmla="*/ 1196340 w 4488180"/>
              <a:gd name="connsiteY240" fmla="*/ 2537460 h 3208020"/>
              <a:gd name="connsiteX241" fmla="*/ 922020 w 4488180"/>
              <a:gd name="connsiteY241" fmla="*/ 2415540 h 3208020"/>
              <a:gd name="connsiteX242" fmla="*/ 815340 w 4488180"/>
              <a:gd name="connsiteY242" fmla="*/ 2217420 h 3208020"/>
              <a:gd name="connsiteX243" fmla="*/ 769620 w 4488180"/>
              <a:gd name="connsiteY243" fmla="*/ 2080260 h 320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4488180" h="3208020">
                <a:moveTo>
                  <a:pt x="769620" y="2080260"/>
                </a:moveTo>
                <a:lnTo>
                  <a:pt x="640080" y="1965960"/>
                </a:lnTo>
                <a:lnTo>
                  <a:pt x="388620" y="1943100"/>
                </a:lnTo>
                <a:lnTo>
                  <a:pt x="312420" y="1874520"/>
                </a:lnTo>
                <a:lnTo>
                  <a:pt x="91440" y="1478280"/>
                </a:lnTo>
                <a:lnTo>
                  <a:pt x="99060" y="1363980"/>
                </a:lnTo>
                <a:lnTo>
                  <a:pt x="106680" y="1234440"/>
                </a:lnTo>
                <a:lnTo>
                  <a:pt x="137160" y="1242060"/>
                </a:lnTo>
                <a:lnTo>
                  <a:pt x="228600" y="1356360"/>
                </a:lnTo>
                <a:lnTo>
                  <a:pt x="228600" y="1356360"/>
                </a:lnTo>
                <a:lnTo>
                  <a:pt x="335280" y="1127760"/>
                </a:lnTo>
                <a:lnTo>
                  <a:pt x="358140" y="906780"/>
                </a:lnTo>
                <a:lnTo>
                  <a:pt x="373380" y="845820"/>
                </a:lnTo>
                <a:lnTo>
                  <a:pt x="403860" y="929640"/>
                </a:lnTo>
                <a:lnTo>
                  <a:pt x="388620" y="1066800"/>
                </a:lnTo>
                <a:lnTo>
                  <a:pt x="381000" y="1165860"/>
                </a:lnTo>
                <a:lnTo>
                  <a:pt x="381000" y="1165860"/>
                </a:lnTo>
                <a:lnTo>
                  <a:pt x="464820" y="975360"/>
                </a:lnTo>
                <a:lnTo>
                  <a:pt x="510540" y="1013460"/>
                </a:lnTo>
                <a:lnTo>
                  <a:pt x="480060" y="1158240"/>
                </a:lnTo>
                <a:lnTo>
                  <a:pt x="426720" y="1325880"/>
                </a:lnTo>
                <a:lnTo>
                  <a:pt x="365760" y="1417320"/>
                </a:lnTo>
                <a:lnTo>
                  <a:pt x="396240" y="1577340"/>
                </a:lnTo>
                <a:lnTo>
                  <a:pt x="426720" y="1630680"/>
                </a:lnTo>
                <a:lnTo>
                  <a:pt x="426720" y="1630680"/>
                </a:lnTo>
                <a:lnTo>
                  <a:pt x="502920" y="1577340"/>
                </a:lnTo>
                <a:lnTo>
                  <a:pt x="525780" y="1455420"/>
                </a:lnTo>
                <a:lnTo>
                  <a:pt x="556260" y="1295400"/>
                </a:lnTo>
                <a:lnTo>
                  <a:pt x="685800" y="1226820"/>
                </a:lnTo>
                <a:lnTo>
                  <a:pt x="685800" y="1043940"/>
                </a:lnTo>
                <a:lnTo>
                  <a:pt x="716280" y="952500"/>
                </a:lnTo>
                <a:lnTo>
                  <a:pt x="784860" y="982980"/>
                </a:lnTo>
                <a:lnTo>
                  <a:pt x="739140" y="1082040"/>
                </a:lnTo>
                <a:lnTo>
                  <a:pt x="731520" y="1211580"/>
                </a:lnTo>
                <a:lnTo>
                  <a:pt x="731520" y="1211580"/>
                </a:lnTo>
                <a:lnTo>
                  <a:pt x="883920" y="1097280"/>
                </a:lnTo>
                <a:lnTo>
                  <a:pt x="960120" y="1127760"/>
                </a:lnTo>
                <a:lnTo>
                  <a:pt x="1043940" y="1074420"/>
                </a:lnTo>
                <a:lnTo>
                  <a:pt x="1104900" y="1043940"/>
                </a:lnTo>
                <a:lnTo>
                  <a:pt x="1150620" y="1104900"/>
                </a:lnTo>
                <a:lnTo>
                  <a:pt x="1097280" y="1158240"/>
                </a:lnTo>
                <a:lnTo>
                  <a:pt x="998220" y="1188720"/>
                </a:lnTo>
                <a:lnTo>
                  <a:pt x="914400" y="1211580"/>
                </a:lnTo>
                <a:lnTo>
                  <a:pt x="937260" y="1310640"/>
                </a:lnTo>
                <a:lnTo>
                  <a:pt x="990600" y="1325880"/>
                </a:lnTo>
                <a:lnTo>
                  <a:pt x="1089660" y="1272540"/>
                </a:lnTo>
                <a:lnTo>
                  <a:pt x="1165860" y="1249680"/>
                </a:lnTo>
                <a:lnTo>
                  <a:pt x="1234440" y="1165860"/>
                </a:lnTo>
                <a:lnTo>
                  <a:pt x="1295400" y="1257300"/>
                </a:lnTo>
                <a:lnTo>
                  <a:pt x="1196340" y="1318260"/>
                </a:lnTo>
                <a:lnTo>
                  <a:pt x="1089660" y="1333500"/>
                </a:lnTo>
                <a:lnTo>
                  <a:pt x="1028700" y="1371600"/>
                </a:lnTo>
                <a:lnTo>
                  <a:pt x="1127760" y="1447800"/>
                </a:lnTo>
                <a:lnTo>
                  <a:pt x="1104900" y="1531620"/>
                </a:lnTo>
                <a:lnTo>
                  <a:pt x="1005840" y="1478280"/>
                </a:lnTo>
                <a:lnTo>
                  <a:pt x="883920" y="1386840"/>
                </a:lnTo>
                <a:lnTo>
                  <a:pt x="784860" y="1341120"/>
                </a:lnTo>
                <a:lnTo>
                  <a:pt x="632460" y="1386840"/>
                </a:lnTo>
                <a:lnTo>
                  <a:pt x="586740" y="1562100"/>
                </a:lnTo>
                <a:lnTo>
                  <a:pt x="640080" y="1790700"/>
                </a:lnTo>
                <a:lnTo>
                  <a:pt x="838200" y="1927860"/>
                </a:lnTo>
                <a:lnTo>
                  <a:pt x="990600" y="1920240"/>
                </a:lnTo>
                <a:lnTo>
                  <a:pt x="1074420" y="1737360"/>
                </a:lnTo>
                <a:lnTo>
                  <a:pt x="1104900" y="1584960"/>
                </a:lnTo>
                <a:lnTo>
                  <a:pt x="1173480" y="1463040"/>
                </a:lnTo>
                <a:lnTo>
                  <a:pt x="1318260" y="1417320"/>
                </a:lnTo>
                <a:lnTo>
                  <a:pt x="1447800" y="1409700"/>
                </a:lnTo>
                <a:lnTo>
                  <a:pt x="1402080" y="1501140"/>
                </a:lnTo>
                <a:lnTo>
                  <a:pt x="1501140" y="1516380"/>
                </a:lnTo>
                <a:lnTo>
                  <a:pt x="1623060" y="1463040"/>
                </a:lnTo>
                <a:lnTo>
                  <a:pt x="1744980" y="1371600"/>
                </a:lnTo>
                <a:lnTo>
                  <a:pt x="1600200" y="1188720"/>
                </a:lnTo>
                <a:lnTo>
                  <a:pt x="1508760" y="1051560"/>
                </a:lnTo>
                <a:lnTo>
                  <a:pt x="1287780" y="830580"/>
                </a:lnTo>
                <a:lnTo>
                  <a:pt x="967740" y="601980"/>
                </a:lnTo>
                <a:lnTo>
                  <a:pt x="708660" y="449580"/>
                </a:lnTo>
                <a:lnTo>
                  <a:pt x="495300" y="502920"/>
                </a:lnTo>
                <a:lnTo>
                  <a:pt x="289560" y="563880"/>
                </a:lnTo>
                <a:lnTo>
                  <a:pt x="175260" y="563880"/>
                </a:lnTo>
                <a:lnTo>
                  <a:pt x="7620" y="502920"/>
                </a:lnTo>
                <a:lnTo>
                  <a:pt x="30480" y="434340"/>
                </a:lnTo>
                <a:lnTo>
                  <a:pt x="152400" y="480060"/>
                </a:lnTo>
                <a:lnTo>
                  <a:pt x="289560" y="480060"/>
                </a:lnTo>
                <a:lnTo>
                  <a:pt x="396240" y="426720"/>
                </a:lnTo>
                <a:lnTo>
                  <a:pt x="480060" y="396240"/>
                </a:lnTo>
                <a:lnTo>
                  <a:pt x="419100" y="342900"/>
                </a:lnTo>
                <a:lnTo>
                  <a:pt x="342900" y="381000"/>
                </a:lnTo>
                <a:lnTo>
                  <a:pt x="160020" y="388620"/>
                </a:lnTo>
                <a:lnTo>
                  <a:pt x="0" y="388620"/>
                </a:lnTo>
                <a:lnTo>
                  <a:pt x="30480" y="312420"/>
                </a:lnTo>
                <a:lnTo>
                  <a:pt x="297180" y="106680"/>
                </a:lnTo>
                <a:lnTo>
                  <a:pt x="449580" y="0"/>
                </a:lnTo>
                <a:lnTo>
                  <a:pt x="701040" y="144780"/>
                </a:lnTo>
                <a:lnTo>
                  <a:pt x="1310640" y="701040"/>
                </a:lnTo>
                <a:lnTo>
                  <a:pt x="1821180" y="1112520"/>
                </a:lnTo>
                <a:lnTo>
                  <a:pt x="2270760" y="1363980"/>
                </a:lnTo>
                <a:lnTo>
                  <a:pt x="3215640" y="1440180"/>
                </a:lnTo>
                <a:lnTo>
                  <a:pt x="3314700" y="1417320"/>
                </a:lnTo>
                <a:lnTo>
                  <a:pt x="3375660" y="1447800"/>
                </a:lnTo>
                <a:lnTo>
                  <a:pt x="3406140" y="1341120"/>
                </a:lnTo>
                <a:lnTo>
                  <a:pt x="3482340" y="1325880"/>
                </a:lnTo>
                <a:lnTo>
                  <a:pt x="3620452" y="1437323"/>
                </a:lnTo>
                <a:cubicBezTo>
                  <a:pt x="3742054" y="1423036"/>
                  <a:pt x="3621723" y="1619250"/>
                  <a:pt x="3799523" y="1680210"/>
                </a:cubicBezTo>
                <a:cubicBezTo>
                  <a:pt x="3928745" y="1608772"/>
                  <a:pt x="3931286" y="1495426"/>
                  <a:pt x="3844291" y="1376363"/>
                </a:cubicBezTo>
                <a:lnTo>
                  <a:pt x="4000500" y="1226820"/>
                </a:lnTo>
                <a:lnTo>
                  <a:pt x="4099560" y="1722120"/>
                </a:lnTo>
                <a:lnTo>
                  <a:pt x="4008120" y="1744980"/>
                </a:lnTo>
                <a:lnTo>
                  <a:pt x="3909060" y="1828800"/>
                </a:lnTo>
                <a:lnTo>
                  <a:pt x="3703320" y="1783080"/>
                </a:lnTo>
                <a:lnTo>
                  <a:pt x="3474720" y="1668780"/>
                </a:lnTo>
                <a:lnTo>
                  <a:pt x="3375660" y="1668780"/>
                </a:lnTo>
                <a:lnTo>
                  <a:pt x="3489960" y="1889760"/>
                </a:lnTo>
                <a:lnTo>
                  <a:pt x="3634740" y="1950720"/>
                </a:lnTo>
                <a:lnTo>
                  <a:pt x="3848100" y="2042160"/>
                </a:lnTo>
                <a:lnTo>
                  <a:pt x="3970020" y="2133600"/>
                </a:lnTo>
                <a:lnTo>
                  <a:pt x="4046220" y="2209800"/>
                </a:lnTo>
                <a:lnTo>
                  <a:pt x="4046220" y="2209800"/>
                </a:lnTo>
                <a:lnTo>
                  <a:pt x="3931920" y="2232660"/>
                </a:lnTo>
                <a:lnTo>
                  <a:pt x="3840480" y="2171700"/>
                </a:lnTo>
                <a:lnTo>
                  <a:pt x="3726180" y="2095500"/>
                </a:lnTo>
                <a:lnTo>
                  <a:pt x="3634740" y="2072640"/>
                </a:lnTo>
                <a:lnTo>
                  <a:pt x="3558540" y="2011680"/>
                </a:lnTo>
                <a:lnTo>
                  <a:pt x="3459480" y="2080260"/>
                </a:lnTo>
                <a:lnTo>
                  <a:pt x="3421380" y="2179320"/>
                </a:lnTo>
                <a:lnTo>
                  <a:pt x="3314700" y="2164080"/>
                </a:lnTo>
                <a:lnTo>
                  <a:pt x="3215640" y="2171700"/>
                </a:lnTo>
                <a:lnTo>
                  <a:pt x="3108960" y="2164080"/>
                </a:lnTo>
                <a:lnTo>
                  <a:pt x="3070860" y="2049780"/>
                </a:lnTo>
                <a:lnTo>
                  <a:pt x="2987040" y="1897380"/>
                </a:lnTo>
                <a:lnTo>
                  <a:pt x="2773680" y="1752600"/>
                </a:lnTo>
                <a:lnTo>
                  <a:pt x="2621280" y="1714500"/>
                </a:lnTo>
                <a:lnTo>
                  <a:pt x="2476500" y="1767840"/>
                </a:lnTo>
                <a:lnTo>
                  <a:pt x="2407920" y="1836420"/>
                </a:lnTo>
                <a:lnTo>
                  <a:pt x="2324100" y="1859280"/>
                </a:lnTo>
                <a:lnTo>
                  <a:pt x="2232660" y="1783080"/>
                </a:lnTo>
                <a:lnTo>
                  <a:pt x="2232660" y="1783080"/>
                </a:lnTo>
                <a:lnTo>
                  <a:pt x="2339340" y="1699260"/>
                </a:lnTo>
                <a:lnTo>
                  <a:pt x="2400300" y="1653540"/>
                </a:lnTo>
                <a:lnTo>
                  <a:pt x="2377440" y="1577340"/>
                </a:lnTo>
                <a:lnTo>
                  <a:pt x="2270760" y="1607820"/>
                </a:lnTo>
                <a:lnTo>
                  <a:pt x="2156460" y="1577340"/>
                </a:lnTo>
                <a:lnTo>
                  <a:pt x="2049780" y="1524000"/>
                </a:lnTo>
                <a:lnTo>
                  <a:pt x="2049780" y="1524000"/>
                </a:lnTo>
                <a:lnTo>
                  <a:pt x="2019300" y="1417320"/>
                </a:lnTo>
                <a:lnTo>
                  <a:pt x="2019300" y="1417320"/>
                </a:lnTo>
                <a:lnTo>
                  <a:pt x="1882140" y="1501140"/>
                </a:lnTo>
                <a:lnTo>
                  <a:pt x="1828800" y="1554480"/>
                </a:lnTo>
                <a:lnTo>
                  <a:pt x="1729740" y="1600200"/>
                </a:lnTo>
                <a:lnTo>
                  <a:pt x="1607820" y="1546860"/>
                </a:lnTo>
                <a:lnTo>
                  <a:pt x="1463040" y="1524000"/>
                </a:lnTo>
                <a:lnTo>
                  <a:pt x="1333500" y="1569720"/>
                </a:lnTo>
                <a:lnTo>
                  <a:pt x="1295400" y="1638300"/>
                </a:lnTo>
                <a:lnTo>
                  <a:pt x="1432560" y="1645920"/>
                </a:lnTo>
                <a:lnTo>
                  <a:pt x="1531620" y="1623060"/>
                </a:lnTo>
                <a:lnTo>
                  <a:pt x="1607820" y="1653540"/>
                </a:lnTo>
                <a:lnTo>
                  <a:pt x="1531620" y="1684020"/>
                </a:lnTo>
                <a:lnTo>
                  <a:pt x="1394460" y="1744980"/>
                </a:lnTo>
                <a:lnTo>
                  <a:pt x="1394460" y="1744980"/>
                </a:lnTo>
                <a:lnTo>
                  <a:pt x="1478280" y="1783080"/>
                </a:lnTo>
                <a:lnTo>
                  <a:pt x="1630680" y="1684020"/>
                </a:lnTo>
                <a:lnTo>
                  <a:pt x="1790700" y="1684020"/>
                </a:lnTo>
                <a:lnTo>
                  <a:pt x="1790700" y="1737360"/>
                </a:lnTo>
                <a:lnTo>
                  <a:pt x="1706880" y="1775460"/>
                </a:lnTo>
                <a:lnTo>
                  <a:pt x="1615440" y="1805940"/>
                </a:lnTo>
                <a:lnTo>
                  <a:pt x="1447800" y="1821180"/>
                </a:lnTo>
                <a:lnTo>
                  <a:pt x="1249680" y="1836420"/>
                </a:lnTo>
                <a:lnTo>
                  <a:pt x="1226820" y="1950720"/>
                </a:lnTo>
                <a:lnTo>
                  <a:pt x="1287780" y="2004060"/>
                </a:lnTo>
                <a:lnTo>
                  <a:pt x="1493520" y="1958340"/>
                </a:lnTo>
                <a:lnTo>
                  <a:pt x="1615440" y="2019300"/>
                </a:lnTo>
                <a:lnTo>
                  <a:pt x="1600200" y="2072640"/>
                </a:lnTo>
                <a:lnTo>
                  <a:pt x="1478280" y="2110740"/>
                </a:lnTo>
                <a:lnTo>
                  <a:pt x="1478280" y="2110740"/>
                </a:lnTo>
                <a:lnTo>
                  <a:pt x="1463040" y="2217420"/>
                </a:lnTo>
                <a:lnTo>
                  <a:pt x="1333500" y="2217420"/>
                </a:lnTo>
                <a:lnTo>
                  <a:pt x="1257300" y="2202180"/>
                </a:lnTo>
                <a:lnTo>
                  <a:pt x="1181100" y="2072640"/>
                </a:lnTo>
                <a:lnTo>
                  <a:pt x="1013460" y="2080260"/>
                </a:lnTo>
                <a:lnTo>
                  <a:pt x="891540" y="2141220"/>
                </a:lnTo>
                <a:lnTo>
                  <a:pt x="906780" y="2255520"/>
                </a:lnTo>
                <a:lnTo>
                  <a:pt x="1219200" y="2392680"/>
                </a:lnTo>
                <a:lnTo>
                  <a:pt x="1432560" y="2491740"/>
                </a:lnTo>
                <a:lnTo>
                  <a:pt x="1554480" y="2514600"/>
                </a:lnTo>
                <a:lnTo>
                  <a:pt x="1668780" y="2476500"/>
                </a:lnTo>
                <a:lnTo>
                  <a:pt x="1798320" y="2545080"/>
                </a:lnTo>
                <a:lnTo>
                  <a:pt x="2019300" y="2560320"/>
                </a:lnTo>
                <a:lnTo>
                  <a:pt x="2171700" y="2484120"/>
                </a:lnTo>
                <a:lnTo>
                  <a:pt x="2148840" y="2362200"/>
                </a:lnTo>
                <a:lnTo>
                  <a:pt x="1950720" y="2293620"/>
                </a:lnTo>
                <a:lnTo>
                  <a:pt x="1874520" y="2164080"/>
                </a:lnTo>
                <a:lnTo>
                  <a:pt x="1958340" y="2148840"/>
                </a:lnTo>
                <a:lnTo>
                  <a:pt x="2080260" y="2232660"/>
                </a:lnTo>
                <a:lnTo>
                  <a:pt x="2301240" y="2270760"/>
                </a:lnTo>
                <a:lnTo>
                  <a:pt x="2506980" y="2301240"/>
                </a:lnTo>
                <a:lnTo>
                  <a:pt x="2674620" y="2255520"/>
                </a:lnTo>
                <a:lnTo>
                  <a:pt x="2697480" y="2346960"/>
                </a:lnTo>
                <a:lnTo>
                  <a:pt x="2499360" y="2415540"/>
                </a:lnTo>
                <a:lnTo>
                  <a:pt x="2339340" y="2499360"/>
                </a:lnTo>
                <a:lnTo>
                  <a:pt x="2316480" y="2583180"/>
                </a:lnTo>
                <a:lnTo>
                  <a:pt x="2506980" y="2613660"/>
                </a:lnTo>
                <a:lnTo>
                  <a:pt x="2857500" y="2674620"/>
                </a:lnTo>
                <a:lnTo>
                  <a:pt x="3139440" y="2628900"/>
                </a:lnTo>
                <a:lnTo>
                  <a:pt x="3322320" y="2529840"/>
                </a:lnTo>
                <a:lnTo>
                  <a:pt x="3520440" y="2537460"/>
                </a:lnTo>
                <a:lnTo>
                  <a:pt x="3596640" y="2529840"/>
                </a:lnTo>
                <a:lnTo>
                  <a:pt x="3733800" y="2537460"/>
                </a:lnTo>
                <a:lnTo>
                  <a:pt x="3764280" y="2712720"/>
                </a:lnTo>
                <a:lnTo>
                  <a:pt x="3954780" y="2773680"/>
                </a:lnTo>
                <a:lnTo>
                  <a:pt x="4160520" y="2872740"/>
                </a:lnTo>
                <a:lnTo>
                  <a:pt x="4297680" y="2895600"/>
                </a:lnTo>
                <a:lnTo>
                  <a:pt x="4236720" y="2750820"/>
                </a:lnTo>
                <a:lnTo>
                  <a:pt x="4084320" y="2667000"/>
                </a:lnTo>
                <a:lnTo>
                  <a:pt x="3985260" y="2529840"/>
                </a:lnTo>
                <a:lnTo>
                  <a:pt x="4061460" y="2499360"/>
                </a:lnTo>
                <a:lnTo>
                  <a:pt x="4229100" y="2659380"/>
                </a:lnTo>
                <a:lnTo>
                  <a:pt x="4274820" y="2727960"/>
                </a:lnTo>
                <a:lnTo>
                  <a:pt x="4366260" y="2872740"/>
                </a:lnTo>
                <a:lnTo>
                  <a:pt x="4450080" y="2887980"/>
                </a:lnTo>
                <a:lnTo>
                  <a:pt x="4419600" y="2987040"/>
                </a:lnTo>
                <a:lnTo>
                  <a:pt x="4381500" y="3032760"/>
                </a:lnTo>
                <a:lnTo>
                  <a:pt x="4488180" y="3078480"/>
                </a:lnTo>
                <a:lnTo>
                  <a:pt x="4442460" y="3154680"/>
                </a:lnTo>
                <a:lnTo>
                  <a:pt x="4358640" y="3208020"/>
                </a:lnTo>
                <a:lnTo>
                  <a:pt x="4297680" y="3101340"/>
                </a:lnTo>
                <a:lnTo>
                  <a:pt x="4114800" y="3009900"/>
                </a:lnTo>
                <a:lnTo>
                  <a:pt x="3863340" y="2872740"/>
                </a:lnTo>
                <a:lnTo>
                  <a:pt x="3787140" y="2773680"/>
                </a:lnTo>
                <a:lnTo>
                  <a:pt x="3528060" y="2857500"/>
                </a:lnTo>
                <a:lnTo>
                  <a:pt x="3528060" y="2857500"/>
                </a:lnTo>
                <a:lnTo>
                  <a:pt x="3101340" y="2727960"/>
                </a:lnTo>
                <a:lnTo>
                  <a:pt x="2956560" y="2819400"/>
                </a:lnTo>
                <a:lnTo>
                  <a:pt x="2834640" y="2819400"/>
                </a:lnTo>
                <a:lnTo>
                  <a:pt x="2773680" y="2735580"/>
                </a:lnTo>
                <a:lnTo>
                  <a:pt x="2484120" y="2872740"/>
                </a:lnTo>
                <a:lnTo>
                  <a:pt x="2438400" y="2926080"/>
                </a:lnTo>
                <a:lnTo>
                  <a:pt x="2217420" y="2781300"/>
                </a:lnTo>
                <a:lnTo>
                  <a:pt x="2065020" y="2758440"/>
                </a:lnTo>
                <a:lnTo>
                  <a:pt x="1798320" y="2705100"/>
                </a:lnTo>
                <a:lnTo>
                  <a:pt x="1577340" y="2674620"/>
                </a:lnTo>
                <a:lnTo>
                  <a:pt x="1478280" y="2674620"/>
                </a:lnTo>
                <a:lnTo>
                  <a:pt x="1196340" y="2537460"/>
                </a:lnTo>
                <a:lnTo>
                  <a:pt x="922020" y="2415540"/>
                </a:lnTo>
                <a:lnTo>
                  <a:pt x="815340" y="2217420"/>
                </a:lnTo>
                <a:lnTo>
                  <a:pt x="769620" y="2080260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 w="0" cmpd="sng">
            <a:noFill/>
          </a:ln>
          <a:effectLst>
            <a:glow rad="101600">
              <a:srgbClr val="7030A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>
            <a:off x="1729740" y="1531620"/>
            <a:ext cx="5135880" cy="2743200"/>
          </a:xfrm>
          <a:custGeom>
            <a:avLst/>
            <a:gdLst>
              <a:gd name="connsiteX0" fmla="*/ 53340 w 5135880"/>
              <a:gd name="connsiteY0" fmla="*/ 350520 h 2743200"/>
              <a:gd name="connsiteX1" fmla="*/ 320040 w 5135880"/>
              <a:gd name="connsiteY1" fmla="*/ 464820 h 2743200"/>
              <a:gd name="connsiteX2" fmla="*/ 464820 w 5135880"/>
              <a:gd name="connsiteY2" fmla="*/ 525780 h 2743200"/>
              <a:gd name="connsiteX3" fmla="*/ 632460 w 5135880"/>
              <a:gd name="connsiteY3" fmla="*/ 518160 h 2743200"/>
              <a:gd name="connsiteX4" fmla="*/ 769620 w 5135880"/>
              <a:gd name="connsiteY4" fmla="*/ 502920 h 2743200"/>
              <a:gd name="connsiteX5" fmla="*/ 838200 w 5135880"/>
              <a:gd name="connsiteY5" fmla="*/ 556260 h 2743200"/>
              <a:gd name="connsiteX6" fmla="*/ 906780 w 5135880"/>
              <a:gd name="connsiteY6" fmla="*/ 571500 h 2743200"/>
              <a:gd name="connsiteX7" fmla="*/ 952500 w 5135880"/>
              <a:gd name="connsiteY7" fmla="*/ 579120 h 2743200"/>
              <a:gd name="connsiteX8" fmla="*/ 1036320 w 5135880"/>
              <a:gd name="connsiteY8" fmla="*/ 586740 h 2743200"/>
              <a:gd name="connsiteX9" fmla="*/ 1226820 w 5135880"/>
              <a:gd name="connsiteY9" fmla="*/ 693420 h 2743200"/>
              <a:gd name="connsiteX10" fmla="*/ 1363980 w 5135880"/>
              <a:gd name="connsiteY10" fmla="*/ 784860 h 2743200"/>
              <a:gd name="connsiteX11" fmla="*/ 1524000 w 5135880"/>
              <a:gd name="connsiteY11" fmla="*/ 967740 h 2743200"/>
              <a:gd name="connsiteX12" fmla="*/ 1691640 w 5135880"/>
              <a:gd name="connsiteY12" fmla="*/ 1127760 h 2743200"/>
              <a:gd name="connsiteX13" fmla="*/ 1813560 w 5135880"/>
              <a:gd name="connsiteY13" fmla="*/ 1272540 h 2743200"/>
              <a:gd name="connsiteX14" fmla="*/ 2065020 w 5135880"/>
              <a:gd name="connsiteY14" fmla="*/ 1325880 h 2743200"/>
              <a:gd name="connsiteX15" fmla="*/ 2225040 w 5135880"/>
              <a:gd name="connsiteY15" fmla="*/ 1402080 h 2743200"/>
              <a:gd name="connsiteX16" fmla="*/ 2316480 w 5135880"/>
              <a:gd name="connsiteY16" fmla="*/ 1539240 h 2743200"/>
              <a:gd name="connsiteX17" fmla="*/ 2727960 w 5135880"/>
              <a:gd name="connsiteY17" fmla="*/ 1676400 h 2743200"/>
              <a:gd name="connsiteX18" fmla="*/ 3116580 w 5135880"/>
              <a:gd name="connsiteY18" fmla="*/ 1737360 h 2743200"/>
              <a:gd name="connsiteX19" fmla="*/ 3398520 w 5135880"/>
              <a:gd name="connsiteY19" fmla="*/ 1790700 h 2743200"/>
              <a:gd name="connsiteX20" fmla="*/ 3627120 w 5135880"/>
              <a:gd name="connsiteY20" fmla="*/ 1905000 h 2743200"/>
              <a:gd name="connsiteX21" fmla="*/ 3878580 w 5135880"/>
              <a:gd name="connsiteY21" fmla="*/ 2072640 h 2743200"/>
              <a:gd name="connsiteX22" fmla="*/ 4130040 w 5135880"/>
              <a:gd name="connsiteY22" fmla="*/ 2141220 h 2743200"/>
              <a:gd name="connsiteX23" fmla="*/ 4358640 w 5135880"/>
              <a:gd name="connsiteY23" fmla="*/ 2141220 h 2743200"/>
              <a:gd name="connsiteX24" fmla="*/ 4396740 w 5135880"/>
              <a:gd name="connsiteY24" fmla="*/ 2263140 h 2743200"/>
              <a:gd name="connsiteX25" fmla="*/ 4419600 w 5135880"/>
              <a:gd name="connsiteY25" fmla="*/ 2354580 h 2743200"/>
              <a:gd name="connsiteX26" fmla="*/ 4396740 w 5135880"/>
              <a:gd name="connsiteY26" fmla="*/ 2446020 h 2743200"/>
              <a:gd name="connsiteX27" fmla="*/ 4701540 w 5135880"/>
              <a:gd name="connsiteY27" fmla="*/ 2651760 h 2743200"/>
              <a:gd name="connsiteX28" fmla="*/ 4892040 w 5135880"/>
              <a:gd name="connsiteY28" fmla="*/ 2727960 h 2743200"/>
              <a:gd name="connsiteX29" fmla="*/ 5135880 w 5135880"/>
              <a:gd name="connsiteY29" fmla="*/ 2743200 h 2743200"/>
              <a:gd name="connsiteX30" fmla="*/ 5113020 w 5135880"/>
              <a:gd name="connsiteY30" fmla="*/ 2667000 h 2743200"/>
              <a:gd name="connsiteX31" fmla="*/ 5021580 w 5135880"/>
              <a:gd name="connsiteY31" fmla="*/ 2667000 h 2743200"/>
              <a:gd name="connsiteX32" fmla="*/ 4876800 w 5135880"/>
              <a:gd name="connsiteY32" fmla="*/ 2667000 h 2743200"/>
              <a:gd name="connsiteX33" fmla="*/ 4876800 w 5135880"/>
              <a:gd name="connsiteY33" fmla="*/ 2598420 h 2743200"/>
              <a:gd name="connsiteX34" fmla="*/ 4876800 w 5135880"/>
              <a:gd name="connsiteY34" fmla="*/ 2598420 h 2743200"/>
              <a:gd name="connsiteX35" fmla="*/ 4739640 w 5135880"/>
              <a:gd name="connsiteY35" fmla="*/ 2613660 h 2743200"/>
              <a:gd name="connsiteX36" fmla="*/ 4488180 w 5135880"/>
              <a:gd name="connsiteY36" fmla="*/ 2430780 h 2743200"/>
              <a:gd name="connsiteX37" fmla="*/ 4488180 w 5135880"/>
              <a:gd name="connsiteY37" fmla="*/ 2430780 h 2743200"/>
              <a:gd name="connsiteX38" fmla="*/ 4472940 w 5135880"/>
              <a:gd name="connsiteY38" fmla="*/ 2324100 h 2743200"/>
              <a:gd name="connsiteX39" fmla="*/ 4457700 w 5135880"/>
              <a:gd name="connsiteY39" fmla="*/ 2263140 h 2743200"/>
              <a:gd name="connsiteX40" fmla="*/ 4488180 w 5135880"/>
              <a:gd name="connsiteY40" fmla="*/ 2179320 h 2743200"/>
              <a:gd name="connsiteX41" fmla="*/ 4594860 w 5135880"/>
              <a:gd name="connsiteY41" fmla="*/ 2156460 h 2743200"/>
              <a:gd name="connsiteX42" fmla="*/ 4564380 w 5135880"/>
              <a:gd name="connsiteY42" fmla="*/ 2034540 h 2743200"/>
              <a:gd name="connsiteX43" fmla="*/ 4381500 w 5135880"/>
              <a:gd name="connsiteY43" fmla="*/ 1965960 h 2743200"/>
              <a:gd name="connsiteX44" fmla="*/ 4404360 w 5135880"/>
              <a:gd name="connsiteY44" fmla="*/ 1905000 h 2743200"/>
              <a:gd name="connsiteX45" fmla="*/ 4381500 w 5135880"/>
              <a:gd name="connsiteY45" fmla="*/ 1676400 h 2743200"/>
              <a:gd name="connsiteX46" fmla="*/ 4312920 w 5135880"/>
              <a:gd name="connsiteY46" fmla="*/ 1546860 h 2743200"/>
              <a:gd name="connsiteX47" fmla="*/ 4282440 w 5135880"/>
              <a:gd name="connsiteY47" fmla="*/ 1417320 h 2743200"/>
              <a:gd name="connsiteX48" fmla="*/ 4267200 w 5135880"/>
              <a:gd name="connsiteY48" fmla="*/ 1257300 h 2743200"/>
              <a:gd name="connsiteX49" fmla="*/ 4114800 w 5135880"/>
              <a:gd name="connsiteY49" fmla="*/ 1272540 h 2743200"/>
              <a:gd name="connsiteX50" fmla="*/ 4160520 w 5135880"/>
              <a:gd name="connsiteY50" fmla="*/ 1584960 h 2743200"/>
              <a:gd name="connsiteX51" fmla="*/ 4221480 w 5135880"/>
              <a:gd name="connsiteY51" fmla="*/ 1760220 h 2743200"/>
              <a:gd name="connsiteX52" fmla="*/ 4251960 w 5135880"/>
              <a:gd name="connsiteY52" fmla="*/ 1859280 h 2743200"/>
              <a:gd name="connsiteX53" fmla="*/ 4251960 w 5135880"/>
              <a:gd name="connsiteY53" fmla="*/ 1859280 h 2743200"/>
              <a:gd name="connsiteX54" fmla="*/ 4274820 w 5135880"/>
              <a:gd name="connsiteY54" fmla="*/ 1958340 h 2743200"/>
              <a:gd name="connsiteX55" fmla="*/ 4076700 w 5135880"/>
              <a:gd name="connsiteY55" fmla="*/ 2019300 h 2743200"/>
              <a:gd name="connsiteX56" fmla="*/ 3909060 w 5135880"/>
              <a:gd name="connsiteY56" fmla="*/ 1988820 h 2743200"/>
              <a:gd name="connsiteX57" fmla="*/ 3665220 w 5135880"/>
              <a:gd name="connsiteY57" fmla="*/ 1821180 h 2743200"/>
              <a:gd name="connsiteX58" fmla="*/ 3429000 w 5135880"/>
              <a:gd name="connsiteY58" fmla="*/ 1729740 h 2743200"/>
              <a:gd name="connsiteX59" fmla="*/ 3230880 w 5135880"/>
              <a:gd name="connsiteY59" fmla="*/ 1592580 h 2743200"/>
              <a:gd name="connsiteX60" fmla="*/ 3055620 w 5135880"/>
              <a:gd name="connsiteY60" fmla="*/ 1592580 h 2743200"/>
              <a:gd name="connsiteX61" fmla="*/ 3055620 w 5135880"/>
              <a:gd name="connsiteY61" fmla="*/ 1592580 h 2743200"/>
              <a:gd name="connsiteX62" fmla="*/ 2834640 w 5135880"/>
              <a:gd name="connsiteY62" fmla="*/ 1562100 h 2743200"/>
              <a:gd name="connsiteX63" fmla="*/ 2727960 w 5135880"/>
              <a:gd name="connsiteY63" fmla="*/ 1562100 h 2743200"/>
              <a:gd name="connsiteX64" fmla="*/ 2621280 w 5135880"/>
              <a:gd name="connsiteY64" fmla="*/ 1592580 h 2743200"/>
              <a:gd name="connsiteX65" fmla="*/ 2499360 w 5135880"/>
              <a:gd name="connsiteY65" fmla="*/ 1455420 h 2743200"/>
              <a:gd name="connsiteX66" fmla="*/ 2369820 w 5135880"/>
              <a:gd name="connsiteY66" fmla="*/ 1440180 h 2743200"/>
              <a:gd name="connsiteX67" fmla="*/ 2217420 w 5135880"/>
              <a:gd name="connsiteY67" fmla="*/ 1226820 h 2743200"/>
              <a:gd name="connsiteX68" fmla="*/ 1996440 w 5135880"/>
              <a:gd name="connsiteY68" fmla="*/ 1211580 h 2743200"/>
              <a:gd name="connsiteX69" fmla="*/ 1912620 w 5135880"/>
              <a:gd name="connsiteY69" fmla="*/ 1188720 h 2743200"/>
              <a:gd name="connsiteX70" fmla="*/ 1783080 w 5135880"/>
              <a:gd name="connsiteY70" fmla="*/ 1043940 h 2743200"/>
              <a:gd name="connsiteX71" fmla="*/ 1676400 w 5135880"/>
              <a:gd name="connsiteY71" fmla="*/ 838200 h 2743200"/>
              <a:gd name="connsiteX72" fmla="*/ 1615440 w 5135880"/>
              <a:gd name="connsiteY72" fmla="*/ 762000 h 2743200"/>
              <a:gd name="connsiteX73" fmla="*/ 1371600 w 5135880"/>
              <a:gd name="connsiteY73" fmla="*/ 693420 h 2743200"/>
              <a:gd name="connsiteX74" fmla="*/ 1203960 w 5135880"/>
              <a:gd name="connsiteY74" fmla="*/ 487680 h 2743200"/>
              <a:gd name="connsiteX75" fmla="*/ 1173480 w 5135880"/>
              <a:gd name="connsiteY75" fmla="*/ 335280 h 2743200"/>
              <a:gd name="connsiteX76" fmla="*/ 1082040 w 5135880"/>
              <a:gd name="connsiteY76" fmla="*/ 289560 h 2743200"/>
              <a:gd name="connsiteX77" fmla="*/ 922020 w 5135880"/>
              <a:gd name="connsiteY77" fmla="*/ 175260 h 2743200"/>
              <a:gd name="connsiteX78" fmla="*/ 762000 w 5135880"/>
              <a:gd name="connsiteY78" fmla="*/ 99060 h 2743200"/>
              <a:gd name="connsiteX79" fmla="*/ 533400 w 5135880"/>
              <a:gd name="connsiteY79" fmla="*/ 7620 h 2743200"/>
              <a:gd name="connsiteX80" fmla="*/ 342900 w 5135880"/>
              <a:gd name="connsiteY80" fmla="*/ 0 h 2743200"/>
              <a:gd name="connsiteX81" fmla="*/ 312420 w 5135880"/>
              <a:gd name="connsiteY81" fmla="*/ 53340 h 2743200"/>
              <a:gd name="connsiteX82" fmla="*/ 434340 w 5135880"/>
              <a:gd name="connsiteY82" fmla="*/ 53340 h 2743200"/>
              <a:gd name="connsiteX83" fmla="*/ 525780 w 5135880"/>
              <a:gd name="connsiteY83" fmla="*/ 53340 h 2743200"/>
              <a:gd name="connsiteX84" fmla="*/ 678180 w 5135880"/>
              <a:gd name="connsiteY84" fmla="*/ 190500 h 2743200"/>
              <a:gd name="connsiteX85" fmla="*/ 922020 w 5135880"/>
              <a:gd name="connsiteY85" fmla="*/ 358140 h 2743200"/>
              <a:gd name="connsiteX86" fmla="*/ 922020 w 5135880"/>
              <a:gd name="connsiteY86" fmla="*/ 358140 h 2743200"/>
              <a:gd name="connsiteX87" fmla="*/ 784860 w 5135880"/>
              <a:gd name="connsiteY87" fmla="*/ 388620 h 2743200"/>
              <a:gd name="connsiteX88" fmla="*/ 571500 w 5135880"/>
              <a:gd name="connsiteY88" fmla="*/ 381000 h 2743200"/>
              <a:gd name="connsiteX89" fmla="*/ 365760 w 5135880"/>
              <a:gd name="connsiteY89" fmla="*/ 304800 h 2743200"/>
              <a:gd name="connsiteX90" fmla="*/ 365760 w 5135880"/>
              <a:gd name="connsiteY90" fmla="*/ 304800 h 2743200"/>
              <a:gd name="connsiteX91" fmla="*/ 236220 w 5135880"/>
              <a:gd name="connsiteY91" fmla="*/ 335280 h 2743200"/>
              <a:gd name="connsiteX92" fmla="*/ 137160 w 5135880"/>
              <a:gd name="connsiteY92" fmla="*/ 289560 h 2743200"/>
              <a:gd name="connsiteX93" fmla="*/ 45720 w 5135880"/>
              <a:gd name="connsiteY93" fmla="*/ 266700 h 2743200"/>
              <a:gd name="connsiteX94" fmla="*/ 0 w 5135880"/>
              <a:gd name="connsiteY94" fmla="*/ 320040 h 2743200"/>
              <a:gd name="connsiteX95" fmla="*/ 0 w 5135880"/>
              <a:gd name="connsiteY95" fmla="*/ 32004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135880" h="2743200">
                <a:moveTo>
                  <a:pt x="53340" y="350520"/>
                </a:moveTo>
                <a:lnTo>
                  <a:pt x="320040" y="464820"/>
                </a:lnTo>
                <a:lnTo>
                  <a:pt x="464820" y="525780"/>
                </a:lnTo>
                <a:lnTo>
                  <a:pt x="632460" y="518160"/>
                </a:lnTo>
                <a:lnTo>
                  <a:pt x="769620" y="502920"/>
                </a:lnTo>
                <a:lnTo>
                  <a:pt x="838200" y="556260"/>
                </a:lnTo>
                <a:cubicBezTo>
                  <a:pt x="861060" y="561340"/>
                  <a:pt x="884062" y="565820"/>
                  <a:pt x="906780" y="571500"/>
                </a:cubicBezTo>
                <a:cubicBezTo>
                  <a:pt x="946899" y="581530"/>
                  <a:pt x="912093" y="579120"/>
                  <a:pt x="952500" y="579120"/>
                </a:cubicBezTo>
                <a:lnTo>
                  <a:pt x="1036320" y="586740"/>
                </a:lnTo>
                <a:lnTo>
                  <a:pt x="1226820" y="693420"/>
                </a:lnTo>
                <a:lnTo>
                  <a:pt x="1363980" y="784860"/>
                </a:lnTo>
                <a:lnTo>
                  <a:pt x="1524000" y="967740"/>
                </a:lnTo>
                <a:lnTo>
                  <a:pt x="1691640" y="1127760"/>
                </a:lnTo>
                <a:lnTo>
                  <a:pt x="1813560" y="1272540"/>
                </a:lnTo>
                <a:lnTo>
                  <a:pt x="2065020" y="1325880"/>
                </a:lnTo>
                <a:lnTo>
                  <a:pt x="2225040" y="1402080"/>
                </a:lnTo>
                <a:lnTo>
                  <a:pt x="2316480" y="1539240"/>
                </a:lnTo>
                <a:lnTo>
                  <a:pt x="2727960" y="1676400"/>
                </a:lnTo>
                <a:lnTo>
                  <a:pt x="3116580" y="1737360"/>
                </a:lnTo>
                <a:lnTo>
                  <a:pt x="3398520" y="1790700"/>
                </a:lnTo>
                <a:lnTo>
                  <a:pt x="3627120" y="1905000"/>
                </a:lnTo>
                <a:lnTo>
                  <a:pt x="3878580" y="2072640"/>
                </a:lnTo>
                <a:lnTo>
                  <a:pt x="4130040" y="2141220"/>
                </a:lnTo>
                <a:lnTo>
                  <a:pt x="4358640" y="2141220"/>
                </a:lnTo>
                <a:lnTo>
                  <a:pt x="4396740" y="2263140"/>
                </a:lnTo>
                <a:lnTo>
                  <a:pt x="4419600" y="2354580"/>
                </a:lnTo>
                <a:lnTo>
                  <a:pt x="4396740" y="2446020"/>
                </a:lnTo>
                <a:lnTo>
                  <a:pt x="4701540" y="2651760"/>
                </a:lnTo>
                <a:lnTo>
                  <a:pt x="4892040" y="2727960"/>
                </a:lnTo>
                <a:lnTo>
                  <a:pt x="5135880" y="2743200"/>
                </a:lnTo>
                <a:lnTo>
                  <a:pt x="5113020" y="2667000"/>
                </a:lnTo>
                <a:lnTo>
                  <a:pt x="5021580" y="2667000"/>
                </a:lnTo>
                <a:lnTo>
                  <a:pt x="4876800" y="2667000"/>
                </a:lnTo>
                <a:lnTo>
                  <a:pt x="4876800" y="2598420"/>
                </a:lnTo>
                <a:lnTo>
                  <a:pt x="4876800" y="2598420"/>
                </a:lnTo>
                <a:lnTo>
                  <a:pt x="4739640" y="2613660"/>
                </a:lnTo>
                <a:lnTo>
                  <a:pt x="4488180" y="2430780"/>
                </a:lnTo>
                <a:lnTo>
                  <a:pt x="4488180" y="2430780"/>
                </a:lnTo>
                <a:lnTo>
                  <a:pt x="4472940" y="2324100"/>
                </a:lnTo>
                <a:lnTo>
                  <a:pt x="4457700" y="2263140"/>
                </a:lnTo>
                <a:lnTo>
                  <a:pt x="4488180" y="2179320"/>
                </a:lnTo>
                <a:lnTo>
                  <a:pt x="4594860" y="2156460"/>
                </a:lnTo>
                <a:lnTo>
                  <a:pt x="4564380" y="2034540"/>
                </a:lnTo>
                <a:lnTo>
                  <a:pt x="4381500" y="1965960"/>
                </a:lnTo>
                <a:lnTo>
                  <a:pt x="4404360" y="1905000"/>
                </a:lnTo>
                <a:lnTo>
                  <a:pt x="4381500" y="1676400"/>
                </a:lnTo>
                <a:lnTo>
                  <a:pt x="4312920" y="1546860"/>
                </a:lnTo>
                <a:lnTo>
                  <a:pt x="4282440" y="1417320"/>
                </a:lnTo>
                <a:lnTo>
                  <a:pt x="4267200" y="1257300"/>
                </a:lnTo>
                <a:lnTo>
                  <a:pt x="4114800" y="1272540"/>
                </a:lnTo>
                <a:lnTo>
                  <a:pt x="4160520" y="1584960"/>
                </a:lnTo>
                <a:lnTo>
                  <a:pt x="4221480" y="1760220"/>
                </a:lnTo>
                <a:lnTo>
                  <a:pt x="4251960" y="1859280"/>
                </a:lnTo>
                <a:lnTo>
                  <a:pt x="4251960" y="1859280"/>
                </a:lnTo>
                <a:lnTo>
                  <a:pt x="4274820" y="1958340"/>
                </a:lnTo>
                <a:lnTo>
                  <a:pt x="4076700" y="2019300"/>
                </a:lnTo>
                <a:lnTo>
                  <a:pt x="3909060" y="1988820"/>
                </a:lnTo>
                <a:lnTo>
                  <a:pt x="3665220" y="1821180"/>
                </a:lnTo>
                <a:lnTo>
                  <a:pt x="3429000" y="1729740"/>
                </a:lnTo>
                <a:lnTo>
                  <a:pt x="3230880" y="1592580"/>
                </a:lnTo>
                <a:lnTo>
                  <a:pt x="3055620" y="1592580"/>
                </a:lnTo>
                <a:lnTo>
                  <a:pt x="3055620" y="1592580"/>
                </a:lnTo>
                <a:lnTo>
                  <a:pt x="2834640" y="1562100"/>
                </a:lnTo>
                <a:lnTo>
                  <a:pt x="2727960" y="1562100"/>
                </a:lnTo>
                <a:lnTo>
                  <a:pt x="2621280" y="1592580"/>
                </a:lnTo>
                <a:lnTo>
                  <a:pt x="2499360" y="1455420"/>
                </a:lnTo>
                <a:lnTo>
                  <a:pt x="2369820" y="1440180"/>
                </a:lnTo>
                <a:lnTo>
                  <a:pt x="2217420" y="1226820"/>
                </a:lnTo>
                <a:lnTo>
                  <a:pt x="1996440" y="1211580"/>
                </a:lnTo>
                <a:lnTo>
                  <a:pt x="1912620" y="1188720"/>
                </a:lnTo>
                <a:lnTo>
                  <a:pt x="1783080" y="1043940"/>
                </a:lnTo>
                <a:lnTo>
                  <a:pt x="1676400" y="838200"/>
                </a:lnTo>
                <a:lnTo>
                  <a:pt x="1615440" y="762000"/>
                </a:lnTo>
                <a:lnTo>
                  <a:pt x="1371600" y="693420"/>
                </a:lnTo>
                <a:lnTo>
                  <a:pt x="1203960" y="487680"/>
                </a:lnTo>
                <a:lnTo>
                  <a:pt x="1173480" y="335280"/>
                </a:lnTo>
                <a:lnTo>
                  <a:pt x="1082040" y="289560"/>
                </a:lnTo>
                <a:lnTo>
                  <a:pt x="922020" y="175260"/>
                </a:lnTo>
                <a:lnTo>
                  <a:pt x="762000" y="99060"/>
                </a:lnTo>
                <a:lnTo>
                  <a:pt x="533400" y="7620"/>
                </a:lnTo>
                <a:lnTo>
                  <a:pt x="342900" y="0"/>
                </a:lnTo>
                <a:lnTo>
                  <a:pt x="312420" y="53340"/>
                </a:lnTo>
                <a:lnTo>
                  <a:pt x="434340" y="53340"/>
                </a:lnTo>
                <a:lnTo>
                  <a:pt x="525780" y="53340"/>
                </a:lnTo>
                <a:lnTo>
                  <a:pt x="678180" y="190500"/>
                </a:lnTo>
                <a:lnTo>
                  <a:pt x="922020" y="358140"/>
                </a:lnTo>
                <a:lnTo>
                  <a:pt x="922020" y="358140"/>
                </a:lnTo>
                <a:lnTo>
                  <a:pt x="784860" y="388620"/>
                </a:lnTo>
                <a:lnTo>
                  <a:pt x="571500" y="381000"/>
                </a:lnTo>
                <a:lnTo>
                  <a:pt x="365760" y="304800"/>
                </a:lnTo>
                <a:lnTo>
                  <a:pt x="365760" y="304800"/>
                </a:lnTo>
                <a:lnTo>
                  <a:pt x="236220" y="335280"/>
                </a:lnTo>
                <a:lnTo>
                  <a:pt x="137160" y="289560"/>
                </a:lnTo>
                <a:lnTo>
                  <a:pt x="45720" y="266700"/>
                </a:lnTo>
                <a:lnTo>
                  <a:pt x="0" y="320040"/>
                </a:lnTo>
                <a:lnTo>
                  <a:pt x="0" y="320040"/>
                </a:lnTo>
              </a:path>
            </a:pathLst>
          </a:custGeom>
          <a:solidFill>
            <a:schemeClr val="accent1">
              <a:lumMod val="75000"/>
              <a:alpha val="44000"/>
            </a:schemeClr>
          </a:solidFill>
          <a:ln w="0" cmpd="sng"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 13"/>
          <p:cNvSpPr/>
          <p:nvPr/>
        </p:nvSpPr>
        <p:spPr>
          <a:xfrm>
            <a:off x="862013" y="3371850"/>
            <a:ext cx="361950" cy="314325"/>
          </a:xfrm>
          <a:custGeom>
            <a:avLst/>
            <a:gdLst>
              <a:gd name="connsiteX0" fmla="*/ 14287 w 361950"/>
              <a:gd name="connsiteY0" fmla="*/ 0 h 314325"/>
              <a:gd name="connsiteX1" fmla="*/ 147637 w 361950"/>
              <a:gd name="connsiteY1" fmla="*/ 57150 h 314325"/>
              <a:gd name="connsiteX2" fmla="*/ 261937 w 361950"/>
              <a:gd name="connsiteY2" fmla="*/ 23813 h 314325"/>
              <a:gd name="connsiteX3" fmla="*/ 361950 w 361950"/>
              <a:gd name="connsiteY3" fmla="*/ 142875 h 314325"/>
              <a:gd name="connsiteX4" fmla="*/ 333375 w 361950"/>
              <a:gd name="connsiteY4" fmla="*/ 276225 h 314325"/>
              <a:gd name="connsiteX5" fmla="*/ 233362 w 361950"/>
              <a:gd name="connsiteY5" fmla="*/ 314325 h 314325"/>
              <a:gd name="connsiteX6" fmla="*/ 100012 w 361950"/>
              <a:gd name="connsiteY6" fmla="*/ 276225 h 314325"/>
              <a:gd name="connsiteX7" fmla="*/ 0 w 361950"/>
              <a:gd name="connsiteY7" fmla="*/ 109538 h 314325"/>
              <a:gd name="connsiteX8" fmla="*/ 14287 w 361950"/>
              <a:gd name="connsiteY8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314325">
                <a:moveTo>
                  <a:pt x="14287" y="0"/>
                </a:moveTo>
                <a:lnTo>
                  <a:pt x="147637" y="57150"/>
                </a:lnTo>
                <a:lnTo>
                  <a:pt x="261937" y="23813"/>
                </a:lnTo>
                <a:lnTo>
                  <a:pt x="361950" y="142875"/>
                </a:lnTo>
                <a:lnTo>
                  <a:pt x="333375" y="276225"/>
                </a:lnTo>
                <a:lnTo>
                  <a:pt x="233362" y="314325"/>
                </a:lnTo>
                <a:lnTo>
                  <a:pt x="100012" y="276225"/>
                </a:lnTo>
                <a:lnTo>
                  <a:pt x="0" y="109538"/>
                </a:lnTo>
                <a:lnTo>
                  <a:pt x="14287" y="0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 w="0" cmpd="sng">
            <a:noFill/>
          </a:ln>
          <a:effectLst>
            <a:glow rad="101600">
              <a:srgbClr val="7030A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ostoručno 14"/>
          <p:cNvSpPr/>
          <p:nvPr/>
        </p:nvSpPr>
        <p:spPr>
          <a:xfrm>
            <a:off x="747713" y="3757613"/>
            <a:ext cx="276225" cy="280987"/>
          </a:xfrm>
          <a:custGeom>
            <a:avLst/>
            <a:gdLst>
              <a:gd name="connsiteX0" fmla="*/ 80962 w 276225"/>
              <a:gd name="connsiteY0" fmla="*/ 0 h 280987"/>
              <a:gd name="connsiteX1" fmla="*/ 0 w 276225"/>
              <a:gd name="connsiteY1" fmla="*/ 85725 h 280987"/>
              <a:gd name="connsiteX2" fmla="*/ 4762 w 276225"/>
              <a:gd name="connsiteY2" fmla="*/ 119062 h 280987"/>
              <a:gd name="connsiteX3" fmla="*/ 52387 w 276225"/>
              <a:gd name="connsiteY3" fmla="*/ 142875 h 280987"/>
              <a:gd name="connsiteX4" fmla="*/ 90487 w 276225"/>
              <a:gd name="connsiteY4" fmla="*/ 90487 h 280987"/>
              <a:gd name="connsiteX5" fmla="*/ 128587 w 276225"/>
              <a:gd name="connsiteY5" fmla="*/ 147637 h 280987"/>
              <a:gd name="connsiteX6" fmla="*/ 180975 w 276225"/>
              <a:gd name="connsiteY6" fmla="*/ 223837 h 280987"/>
              <a:gd name="connsiteX7" fmla="*/ 242887 w 276225"/>
              <a:gd name="connsiteY7" fmla="*/ 280987 h 280987"/>
              <a:gd name="connsiteX8" fmla="*/ 276225 w 276225"/>
              <a:gd name="connsiteY8" fmla="*/ 228600 h 280987"/>
              <a:gd name="connsiteX9" fmla="*/ 238125 w 276225"/>
              <a:gd name="connsiteY9" fmla="*/ 114300 h 280987"/>
              <a:gd name="connsiteX10" fmla="*/ 180975 w 276225"/>
              <a:gd name="connsiteY10" fmla="*/ 19050 h 280987"/>
              <a:gd name="connsiteX11" fmla="*/ 80962 w 276225"/>
              <a:gd name="connsiteY11" fmla="*/ 0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225" h="280987">
                <a:moveTo>
                  <a:pt x="80962" y="0"/>
                </a:moveTo>
                <a:lnTo>
                  <a:pt x="0" y="85725"/>
                </a:lnTo>
                <a:lnTo>
                  <a:pt x="4762" y="119062"/>
                </a:lnTo>
                <a:lnTo>
                  <a:pt x="52387" y="142875"/>
                </a:lnTo>
                <a:lnTo>
                  <a:pt x="90487" y="90487"/>
                </a:lnTo>
                <a:lnTo>
                  <a:pt x="128587" y="147637"/>
                </a:lnTo>
                <a:lnTo>
                  <a:pt x="180975" y="223837"/>
                </a:lnTo>
                <a:lnTo>
                  <a:pt x="242887" y="280987"/>
                </a:lnTo>
                <a:lnTo>
                  <a:pt x="276225" y="228600"/>
                </a:lnTo>
                <a:lnTo>
                  <a:pt x="238125" y="114300"/>
                </a:lnTo>
                <a:lnTo>
                  <a:pt x="180975" y="19050"/>
                </a:lnTo>
                <a:lnTo>
                  <a:pt x="80962" y="0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 w="0" cmpd="sng">
            <a:noFill/>
          </a:ln>
          <a:effectLst>
            <a:glow rad="101600">
              <a:srgbClr val="7030A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ostoručno 16"/>
          <p:cNvSpPr/>
          <p:nvPr/>
        </p:nvSpPr>
        <p:spPr>
          <a:xfrm>
            <a:off x="1136650" y="3898900"/>
            <a:ext cx="660400" cy="406400"/>
          </a:xfrm>
          <a:custGeom>
            <a:avLst/>
            <a:gdLst>
              <a:gd name="connsiteX0" fmla="*/ 584200 w 660400"/>
              <a:gd name="connsiteY0" fmla="*/ 0 h 406400"/>
              <a:gd name="connsiteX1" fmla="*/ 584200 w 660400"/>
              <a:gd name="connsiteY1" fmla="*/ 0 h 406400"/>
              <a:gd name="connsiteX2" fmla="*/ 660400 w 660400"/>
              <a:gd name="connsiteY2" fmla="*/ 57150 h 406400"/>
              <a:gd name="connsiteX3" fmla="*/ 482600 w 660400"/>
              <a:gd name="connsiteY3" fmla="*/ 222250 h 406400"/>
              <a:gd name="connsiteX4" fmla="*/ 336550 w 660400"/>
              <a:gd name="connsiteY4" fmla="*/ 361950 h 406400"/>
              <a:gd name="connsiteX5" fmla="*/ 203200 w 660400"/>
              <a:gd name="connsiteY5" fmla="*/ 406400 h 406400"/>
              <a:gd name="connsiteX6" fmla="*/ 0 w 660400"/>
              <a:gd name="connsiteY6" fmla="*/ 400050 h 406400"/>
              <a:gd name="connsiteX7" fmla="*/ 88900 w 660400"/>
              <a:gd name="connsiteY7" fmla="*/ 349250 h 406400"/>
              <a:gd name="connsiteX8" fmla="*/ 285750 w 660400"/>
              <a:gd name="connsiteY8" fmla="*/ 304800 h 406400"/>
              <a:gd name="connsiteX9" fmla="*/ 584200 w 660400"/>
              <a:gd name="connsiteY9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400" h="406400">
                <a:moveTo>
                  <a:pt x="584200" y="0"/>
                </a:moveTo>
                <a:lnTo>
                  <a:pt x="584200" y="0"/>
                </a:lnTo>
                <a:lnTo>
                  <a:pt x="660400" y="57150"/>
                </a:lnTo>
                <a:lnTo>
                  <a:pt x="482600" y="222250"/>
                </a:lnTo>
                <a:lnTo>
                  <a:pt x="336550" y="361950"/>
                </a:lnTo>
                <a:lnTo>
                  <a:pt x="203200" y="406400"/>
                </a:lnTo>
                <a:lnTo>
                  <a:pt x="0" y="400050"/>
                </a:lnTo>
                <a:lnTo>
                  <a:pt x="88900" y="349250"/>
                </a:lnTo>
                <a:lnTo>
                  <a:pt x="285750" y="304800"/>
                </a:lnTo>
                <a:lnTo>
                  <a:pt x="584200" y="0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 w="0" cmpd="sng">
            <a:noFill/>
          </a:ln>
          <a:effectLst>
            <a:glow rad="101600">
              <a:srgbClr val="7030A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 8"/>
          <p:cNvSpPr/>
          <p:nvPr/>
        </p:nvSpPr>
        <p:spPr>
          <a:xfrm>
            <a:off x="822960" y="2819400"/>
            <a:ext cx="3299460" cy="1935480"/>
          </a:xfrm>
          <a:custGeom>
            <a:avLst/>
            <a:gdLst>
              <a:gd name="connsiteX0" fmla="*/ 304800 w 3299460"/>
              <a:gd name="connsiteY0" fmla="*/ 0 h 1935480"/>
              <a:gd name="connsiteX1" fmla="*/ 449580 w 3299460"/>
              <a:gd name="connsiteY1" fmla="*/ 76200 h 1935480"/>
              <a:gd name="connsiteX2" fmla="*/ 548640 w 3299460"/>
              <a:gd name="connsiteY2" fmla="*/ 167640 h 1935480"/>
              <a:gd name="connsiteX3" fmla="*/ 723900 w 3299460"/>
              <a:gd name="connsiteY3" fmla="*/ 182880 h 1935480"/>
              <a:gd name="connsiteX4" fmla="*/ 899160 w 3299460"/>
              <a:gd name="connsiteY4" fmla="*/ 289560 h 1935480"/>
              <a:gd name="connsiteX5" fmla="*/ 1135380 w 3299460"/>
              <a:gd name="connsiteY5" fmla="*/ 342900 h 1935480"/>
              <a:gd name="connsiteX6" fmla="*/ 1196340 w 3299460"/>
              <a:gd name="connsiteY6" fmla="*/ 419100 h 1935480"/>
              <a:gd name="connsiteX7" fmla="*/ 1371600 w 3299460"/>
              <a:gd name="connsiteY7" fmla="*/ 708660 h 1935480"/>
              <a:gd name="connsiteX8" fmla="*/ 1424940 w 3299460"/>
              <a:gd name="connsiteY8" fmla="*/ 838200 h 1935480"/>
              <a:gd name="connsiteX9" fmla="*/ 1630680 w 3299460"/>
              <a:gd name="connsiteY9" fmla="*/ 845820 h 1935480"/>
              <a:gd name="connsiteX10" fmla="*/ 1821180 w 3299460"/>
              <a:gd name="connsiteY10" fmla="*/ 952500 h 1935480"/>
              <a:gd name="connsiteX11" fmla="*/ 1920240 w 3299460"/>
              <a:gd name="connsiteY11" fmla="*/ 1127760 h 1935480"/>
              <a:gd name="connsiteX12" fmla="*/ 1958340 w 3299460"/>
              <a:gd name="connsiteY12" fmla="*/ 1226820 h 1935480"/>
              <a:gd name="connsiteX13" fmla="*/ 2186940 w 3299460"/>
              <a:gd name="connsiteY13" fmla="*/ 1371600 h 1935480"/>
              <a:gd name="connsiteX14" fmla="*/ 2263140 w 3299460"/>
              <a:gd name="connsiteY14" fmla="*/ 1409700 h 1935480"/>
              <a:gd name="connsiteX15" fmla="*/ 2263140 w 3299460"/>
              <a:gd name="connsiteY15" fmla="*/ 1409700 h 1935480"/>
              <a:gd name="connsiteX16" fmla="*/ 2491740 w 3299460"/>
              <a:gd name="connsiteY16" fmla="*/ 1592580 h 1935480"/>
              <a:gd name="connsiteX17" fmla="*/ 2598420 w 3299460"/>
              <a:gd name="connsiteY17" fmla="*/ 1623060 h 1935480"/>
              <a:gd name="connsiteX18" fmla="*/ 2705100 w 3299460"/>
              <a:gd name="connsiteY18" fmla="*/ 1539240 h 1935480"/>
              <a:gd name="connsiteX19" fmla="*/ 2849880 w 3299460"/>
              <a:gd name="connsiteY19" fmla="*/ 1592580 h 1935480"/>
              <a:gd name="connsiteX20" fmla="*/ 3017520 w 3299460"/>
              <a:gd name="connsiteY20" fmla="*/ 1638300 h 1935480"/>
              <a:gd name="connsiteX21" fmla="*/ 3147060 w 3299460"/>
              <a:gd name="connsiteY21" fmla="*/ 1676400 h 1935480"/>
              <a:gd name="connsiteX22" fmla="*/ 3299460 w 3299460"/>
              <a:gd name="connsiteY22" fmla="*/ 1676400 h 1935480"/>
              <a:gd name="connsiteX23" fmla="*/ 3215640 w 3299460"/>
              <a:gd name="connsiteY23" fmla="*/ 1722120 h 1935480"/>
              <a:gd name="connsiteX24" fmla="*/ 3017520 w 3299460"/>
              <a:gd name="connsiteY24" fmla="*/ 1714500 h 1935480"/>
              <a:gd name="connsiteX25" fmla="*/ 2903220 w 3299460"/>
              <a:gd name="connsiteY25" fmla="*/ 1668780 h 1935480"/>
              <a:gd name="connsiteX26" fmla="*/ 2788920 w 3299460"/>
              <a:gd name="connsiteY26" fmla="*/ 1661160 h 1935480"/>
              <a:gd name="connsiteX27" fmla="*/ 2689860 w 3299460"/>
              <a:gd name="connsiteY27" fmla="*/ 1600200 h 1935480"/>
              <a:gd name="connsiteX28" fmla="*/ 2590800 w 3299460"/>
              <a:gd name="connsiteY28" fmla="*/ 1653540 h 1935480"/>
              <a:gd name="connsiteX29" fmla="*/ 2346960 w 3299460"/>
              <a:gd name="connsiteY29" fmla="*/ 1531620 h 1935480"/>
              <a:gd name="connsiteX30" fmla="*/ 2209800 w 3299460"/>
              <a:gd name="connsiteY30" fmla="*/ 1440180 h 1935480"/>
              <a:gd name="connsiteX31" fmla="*/ 2133600 w 3299460"/>
              <a:gd name="connsiteY31" fmla="*/ 1485900 h 1935480"/>
              <a:gd name="connsiteX32" fmla="*/ 2103120 w 3299460"/>
              <a:gd name="connsiteY32" fmla="*/ 1424940 h 1935480"/>
              <a:gd name="connsiteX33" fmla="*/ 2042160 w 3299460"/>
              <a:gd name="connsiteY33" fmla="*/ 1455420 h 1935480"/>
              <a:gd name="connsiteX34" fmla="*/ 2011680 w 3299460"/>
              <a:gd name="connsiteY34" fmla="*/ 1524000 h 1935480"/>
              <a:gd name="connsiteX35" fmla="*/ 2011680 w 3299460"/>
              <a:gd name="connsiteY35" fmla="*/ 1524000 h 1935480"/>
              <a:gd name="connsiteX36" fmla="*/ 1866900 w 3299460"/>
              <a:gd name="connsiteY36" fmla="*/ 1493520 h 1935480"/>
              <a:gd name="connsiteX37" fmla="*/ 1760220 w 3299460"/>
              <a:gd name="connsiteY37" fmla="*/ 1485900 h 1935480"/>
              <a:gd name="connsiteX38" fmla="*/ 1623060 w 3299460"/>
              <a:gd name="connsiteY38" fmla="*/ 1463040 h 1935480"/>
              <a:gd name="connsiteX39" fmla="*/ 1539240 w 3299460"/>
              <a:gd name="connsiteY39" fmla="*/ 1478280 h 1935480"/>
              <a:gd name="connsiteX40" fmla="*/ 1432560 w 3299460"/>
              <a:gd name="connsiteY40" fmla="*/ 1615440 h 1935480"/>
              <a:gd name="connsiteX41" fmla="*/ 1356360 w 3299460"/>
              <a:gd name="connsiteY41" fmla="*/ 1699260 h 1935480"/>
              <a:gd name="connsiteX42" fmla="*/ 1318260 w 3299460"/>
              <a:gd name="connsiteY42" fmla="*/ 1851660 h 1935480"/>
              <a:gd name="connsiteX43" fmla="*/ 1295400 w 3299460"/>
              <a:gd name="connsiteY43" fmla="*/ 1920240 h 1935480"/>
              <a:gd name="connsiteX44" fmla="*/ 1203960 w 3299460"/>
              <a:gd name="connsiteY44" fmla="*/ 1935480 h 1935480"/>
              <a:gd name="connsiteX45" fmla="*/ 1158240 w 3299460"/>
              <a:gd name="connsiteY45" fmla="*/ 1889760 h 1935480"/>
              <a:gd name="connsiteX46" fmla="*/ 1280160 w 3299460"/>
              <a:gd name="connsiteY46" fmla="*/ 1645920 h 1935480"/>
              <a:gd name="connsiteX47" fmla="*/ 1440180 w 3299460"/>
              <a:gd name="connsiteY47" fmla="*/ 1447800 h 1935480"/>
              <a:gd name="connsiteX48" fmla="*/ 1546860 w 3299460"/>
              <a:gd name="connsiteY48" fmla="*/ 1379220 h 1935480"/>
              <a:gd name="connsiteX49" fmla="*/ 1623060 w 3299460"/>
              <a:gd name="connsiteY49" fmla="*/ 1386840 h 1935480"/>
              <a:gd name="connsiteX50" fmla="*/ 1752600 w 3299460"/>
              <a:gd name="connsiteY50" fmla="*/ 1409700 h 1935480"/>
              <a:gd name="connsiteX51" fmla="*/ 1813560 w 3299460"/>
              <a:gd name="connsiteY51" fmla="*/ 1363980 h 1935480"/>
              <a:gd name="connsiteX52" fmla="*/ 1790700 w 3299460"/>
              <a:gd name="connsiteY52" fmla="*/ 1264920 h 1935480"/>
              <a:gd name="connsiteX53" fmla="*/ 1569720 w 3299460"/>
              <a:gd name="connsiteY53" fmla="*/ 1120140 h 1935480"/>
              <a:gd name="connsiteX54" fmla="*/ 1402080 w 3299460"/>
              <a:gd name="connsiteY54" fmla="*/ 990600 h 1935480"/>
              <a:gd name="connsiteX55" fmla="*/ 1226820 w 3299460"/>
              <a:gd name="connsiteY55" fmla="*/ 975360 h 1935480"/>
              <a:gd name="connsiteX56" fmla="*/ 1005840 w 3299460"/>
              <a:gd name="connsiteY56" fmla="*/ 1036320 h 1935480"/>
              <a:gd name="connsiteX57" fmla="*/ 800100 w 3299460"/>
              <a:gd name="connsiteY57" fmla="*/ 990600 h 1935480"/>
              <a:gd name="connsiteX58" fmla="*/ 601980 w 3299460"/>
              <a:gd name="connsiteY58" fmla="*/ 914400 h 1935480"/>
              <a:gd name="connsiteX59" fmla="*/ 381000 w 3299460"/>
              <a:gd name="connsiteY59" fmla="*/ 906780 h 1935480"/>
              <a:gd name="connsiteX60" fmla="*/ 152400 w 3299460"/>
              <a:gd name="connsiteY60" fmla="*/ 929640 h 1935480"/>
              <a:gd name="connsiteX61" fmla="*/ 83820 w 3299460"/>
              <a:gd name="connsiteY61" fmla="*/ 853440 h 1935480"/>
              <a:gd name="connsiteX62" fmla="*/ 0 w 3299460"/>
              <a:gd name="connsiteY62" fmla="*/ 662940 h 1935480"/>
              <a:gd name="connsiteX63" fmla="*/ 0 w 3299460"/>
              <a:gd name="connsiteY63" fmla="*/ 579120 h 1935480"/>
              <a:gd name="connsiteX64" fmla="*/ 83820 w 3299460"/>
              <a:gd name="connsiteY64" fmla="*/ 716280 h 1935480"/>
              <a:gd name="connsiteX65" fmla="*/ 160020 w 3299460"/>
              <a:gd name="connsiteY65" fmla="*/ 838200 h 1935480"/>
              <a:gd name="connsiteX66" fmla="*/ 312420 w 3299460"/>
              <a:gd name="connsiteY66" fmla="*/ 868680 h 1935480"/>
              <a:gd name="connsiteX67" fmla="*/ 464820 w 3299460"/>
              <a:gd name="connsiteY67" fmla="*/ 777240 h 1935480"/>
              <a:gd name="connsiteX68" fmla="*/ 571500 w 3299460"/>
              <a:gd name="connsiteY68" fmla="*/ 762000 h 1935480"/>
              <a:gd name="connsiteX69" fmla="*/ 708660 w 3299460"/>
              <a:gd name="connsiteY69" fmla="*/ 883920 h 1935480"/>
              <a:gd name="connsiteX70" fmla="*/ 929640 w 3299460"/>
              <a:gd name="connsiteY70" fmla="*/ 883920 h 1935480"/>
              <a:gd name="connsiteX71" fmla="*/ 1066800 w 3299460"/>
              <a:gd name="connsiteY71" fmla="*/ 853440 h 1935480"/>
              <a:gd name="connsiteX72" fmla="*/ 1150620 w 3299460"/>
              <a:gd name="connsiteY72" fmla="*/ 868680 h 1935480"/>
              <a:gd name="connsiteX73" fmla="*/ 1234440 w 3299460"/>
              <a:gd name="connsiteY73" fmla="*/ 830580 h 1935480"/>
              <a:gd name="connsiteX74" fmla="*/ 1112520 w 3299460"/>
              <a:gd name="connsiteY74" fmla="*/ 624840 h 1935480"/>
              <a:gd name="connsiteX75" fmla="*/ 1036320 w 3299460"/>
              <a:gd name="connsiteY75" fmla="*/ 487680 h 1935480"/>
              <a:gd name="connsiteX76" fmla="*/ 944880 w 3299460"/>
              <a:gd name="connsiteY76" fmla="*/ 403860 h 1935480"/>
              <a:gd name="connsiteX77" fmla="*/ 800100 w 3299460"/>
              <a:gd name="connsiteY77" fmla="*/ 342900 h 1935480"/>
              <a:gd name="connsiteX78" fmla="*/ 617220 w 3299460"/>
              <a:gd name="connsiteY78" fmla="*/ 289560 h 1935480"/>
              <a:gd name="connsiteX79" fmla="*/ 525780 w 3299460"/>
              <a:gd name="connsiteY79" fmla="*/ 251460 h 1935480"/>
              <a:gd name="connsiteX80" fmla="*/ 426720 w 3299460"/>
              <a:gd name="connsiteY80" fmla="*/ 182880 h 1935480"/>
              <a:gd name="connsiteX81" fmla="*/ 251460 w 3299460"/>
              <a:gd name="connsiteY81" fmla="*/ 106680 h 1935480"/>
              <a:gd name="connsiteX82" fmla="*/ 289560 w 3299460"/>
              <a:gd name="connsiteY82" fmla="*/ 5334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99460" h="1935480">
                <a:moveTo>
                  <a:pt x="304800" y="0"/>
                </a:moveTo>
                <a:lnTo>
                  <a:pt x="449580" y="76200"/>
                </a:lnTo>
                <a:lnTo>
                  <a:pt x="548640" y="167640"/>
                </a:lnTo>
                <a:lnTo>
                  <a:pt x="723900" y="182880"/>
                </a:lnTo>
                <a:lnTo>
                  <a:pt x="899160" y="289560"/>
                </a:lnTo>
                <a:lnTo>
                  <a:pt x="1135380" y="342900"/>
                </a:lnTo>
                <a:lnTo>
                  <a:pt x="1196340" y="419100"/>
                </a:lnTo>
                <a:lnTo>
                  <a:pt x="1371600" y="708660"/>
                </a:lnTo>
                <a:lnTo>
                  <a:pt x="1424940" y="838200"/>
                </a:lnTo>
                <a:lnTo>
                  <a:pt x="1630680" y="845820"/>
                </a:lnTo>
                <a:lnTo>
                  <a:pt x="1821180" y="952500"/>
                </a:lnTo>
                <a:lnTo>
                  <a:pt x="1920240" y="1127760"/>
                </a:lnTo>
                <a:lnTo>
                  <a:pt x="1958340" y="1226820"/>
                </a:lnTo>
                <a:lnTo>
                  <a:pt x="2186940" y="1371600"/>
                </a:lnTo>
                <a:cubicBezTo>
                  <a:pt x="2246481" y="1414129"/>
                  <a:pt x="2218430" y="1409700"/>
                  <a:pt x="2263140" y="1409700"/>
                </a:cubicBezTo>
                <a:lnTo>
                  <a:pt x="2263140" y="1409700"/>
                </a:lnTo>
                <a:lnTo>
                  <a:pt x="2491740" y="1592580"/>
                </a:lnTo>
                <a:lnTo>
                  <a:pt x="2598420" y="1623060"/>
                </a:lnTo>
                <a:lnTo>
                  <a:pt x="2705100" y="1539240"/>
                </a:lnTo>
                <a:lnTo>
                  <a:pt x="2849880" y="1592580"/>
                </a:lnTo>
                <a:lnTo>
                  <a:pt x="3017520" y="1638300"/>
                </a:lnTo>
                <a:lnTo>
                  <a:pt x="3147060" y="1676400"/>
                </a:lnTo>
                <a:lnTo>
                  <a:pt x="3299460" y="1676400"/>
                </a:lnTo>
                <a:lnTo>
                  <a:pt x="3215640" y="1722120"/>
                </a:lnTo>
                <a:lnTo>
                  <a:pt x="3017520" y="1714500"/>
                </a:lnTo>
                <a:lnTo>
                  <a:pt x="2903220" y="1668780"/>
                </a:lnTo>
                <a:lnTo>
                  <a:pt x="2788920" y="1661160"/>
                </a:lnTo>
                <a:lnTo>
                  <a:pt x="2689860" y="1600200"/>
                </a:lnTo>
                <a:lnTo>
                  <a:pt x="2590800" y="1653540"/>
                </a:lnTo>
                <a:lnTo>
                  <a:pt x="2346960" y="1531620"/>
                </a:lnTo>
                <a:lnTo>
                  <a:pt x="2209800" y="1440180"/>
                </a:lnTo>
                <a:lnTo>
                  <a:pt x="2133600" y="1485900"/>
                </a:lnTo>
                <a:lnTo>
                  <a:pt x="2103120" y="1424940"/>
                </a:lnTo>
                <a:lnTo>
                  <a:pt x="2042160" y="1455420"/>
                </a:lnTo>
                <a:lnTo>
                  <a:pt x="2011680" y="1524000"/>
                </a:lnTo>
                <a:lnTo>
                  <a:pt x="2011680" y="1524000"/>
                </a:lnTo>
                <a:lnTo>
                  <a:pt x="1866900" y="1493520"/>
                </a:lnTo>
                <a:lnTo>
                  <a:pt x="1760220" y="1485900"/>
                </a:lnTo>
                <a:lnTo>
                  <a:pt x="1623060" y="1463040"/>
                </a:lnTo>
                <a:lnTo>
                  <a:pt x="1539240" y="1478280"/>
                </a:lnTo>
                <a:lnTo>
                  <a:pt x="1432560" y="1615440"/>
                </a:lnTo>
                <a:lnTo>
                  <a:pt x="1356360" y="1699260"/>
                </a:lnTo>
                <a:lnTo>
                  <a:pt x="1318260" y="1851660"/>
                </a:lnTo>
                <a:lnTo>
                  <a:pt x="1295400" y="1920240"/>
                </a:lnTo>
                <a:lnTo>
                  <a:pt x="1203960" y="1935480"/>
                </a:lnTo>
                <a:lnTo>
                  <a:pt x="1158240" y="1889760"/>
                </a:lnTo>
                <a:lnTo>
                  <a:pt x="1280160" y="1645920"/>
                </a:lnTo>
                <a:lnTo>
                  <a:pt x="1440180" y="1447800"/>
                </a:lnTo>
                <a:lnTo>
                  <a:pt x="1546860" y="1379220"/>
                </a:lnTo>
                <a:lnTo>
                  <a:pt x="1623060" y="1386840"/>
                </a:lnTo>
                <a:lnTo>
                  <a:pt x="1752600" y="1409700"/>
                </a:lnTo>
                <a:lnTo>
                  <a:pt x="1813560" y="1363980"/>
                </a:lnTo>
                <a:lnTo>
                  <a:pt x="1790700" y="1264920"/>
                </a:lnTo>
                <a:lnTo>
                  <a:pt x="1569720" y="1120140"/>
                </a:lnTo>
                <a:lnTo>
                  <a:pt x="1402080" y="990600"/>
                </a:lnTo>
                <a:lnTo>
                  <a:pt x="1226820" y="975360"/>
                </a:lnTo>
                <a:lnTo>
                  <a:pt x="1005840" y="1036320"/>
                </a:lnTo>
                <a:lnTo>
                  <a:pt x="800100" y="990600"/>
                </a:lnTo>
                <a:lnTo>
                  <a:pt x="601980" y="914400"/>
                </a:lnTo>
                <a:lnTo>
                  <a:pt x="381000" y="906780"/>
                </a:lnTo>
                <a:lnTo>
                  <a:pt x="152400" y="929640"/>
                </a:lnTo>
                <a:lnTo>
                  <a:pt x="83820" y="853440"/>
                </a:lnTo>
                <a:lnTo>
                  <a:pt x="0" y="662940"/>
                </a:lnTo>
                <a:lnTo>
                  <a:pt x="0" y="579120"/>
                </a:lnTo>
                <a:lnTo>
                  <a:pt x="83820" y="716280"/>
                </a:lnTo>
                <a:lnTo>
                  <a:pt x="160020" y="838200"/>
                </a:lnTo>
                <a:lnTo>
                  <a:pt x="312420" y="868680"/>
                </a:lnTo>
                <a:lnTo>
                  <a:pt x="464820" y="777240"/>
                </a:lnTo>
                <a:lnTo>
                  <a:pt x="571500" y="762000"/>
                </a:lnTo>
                <a:lnTo>
                  <a:pt x="708660" y="883920"/>
                </a:lnTo>
                <a:lnTo>
                  <a:pt x="929640" y="883920"/>
                </a:lnTo>
                <a:lnTo>
                  <a:pt x="1066800" y="853440"/>
                </a:lnTo>
                <a:lnTo>
                  <a:pt x="1150620" y="868680"/>
                </a:lnTo>
                <a:lnTo>
                  <a:pt x="1234440" y="830580"/>
                </a:lnTo>
                <a:lnTo>
                  <a:pt x="1112520" y="624840"/>
                </a:lnTo>
                <a:lnTo>
                  <a:pt x="1036320" y="487680"/>
                </a:lnTo>
                <a:lnTo>
                  <a:pt x="944880" y="403860"/>
                </a:lnTo>
                <a:lnTo>
                  <a:pt x="800100" y="342900"/>
                </a:lnTo>
                <a:lnTo>
                  <a:pt x="617220" y="289560"/>
                </a:lnTo>
                <a:lnTo>
                  <a:pt x="525780" y="251460"/>
                </a:lnTo>
                <a:lnTo>
                  <a:pt x="426720" y="182880"/>
                </a:lnTo>
                <a:lnTo>
                  <a:pt x="251460" y="106680"/>
                </a:lnTo>
                <a:lnTo>
                  <a:pt x="289560" y="53340"/>
                </a:lnTo>
              </a:path>
            </a:pathLst>
          </a:custGeom>
          <a:solidFill>
            <a:schemeClr val="accent1">
              <a:lumMod val="75000"/>
              <a:alpha val="44000"/>
            </a:schemeClr>
          </a:solidFill>
          <a:ln w="0" cmpd="sng"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4189338" y="1734339"/>
            <a:ext cx="250833" cy="150862"/>
          </a:xfrm>
          <a:prstGeom prst="rect">
            <a:avLst/>
          </a:prstGeom>
          <a:solidFill>
            <a:srgbClr val="7030A0">
              <a:alpha val="44000"/>
            </a:srgbClr>
          </a:solidFill>
          <a:ln w="0" cmpd="sng">
            <a:noFill/>
          </a:ln>
          <a:effectLst>
            <a:glow rad="101600">
              <a:srgbClr val="7030A0">
                <a:alpha val="6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9" grpId="0" animBg="1"/>
      <p:bldP spid="9" grpId="1" animBg="1"/>
      <p:bldP spid="18" grpId="0" animBg="1"/>
      <p:bldP spid="1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43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Nizinska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16216" y="771550"/>
            <a:ext cx="2520280" cy="4382244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Crnica – najvrjednije tlo</a:t>
            </a:r>
          </a:p>
          <a:p>
            <a:r>
              <a:rPr lang="hr-HR" dirty="0" smtClean="0"/>
              <a:t>Nastalo na </a:t>
            </a:r>
            <a:r>
              <a:rPr lang="hr-HR" dirty="0" err="1" smtClean="0"/>
              <a:t>prapornoj</a:t>
            </a:r>
            <a:r>
              <a:rPr lang="hr-HR" dirty="0" smtClean="0"/>
              <a:t> (</a:t>
            </a:r>
            <a:r>
              <a:rPr lang="hr-HR" dirty="0" err="1" smtClean="0"/>
              <a:t>lesnoj</a:t>
            </a:r>
            <a:r>
              <a:rPr lang="hr-HR" dirty="0" smtClean="0"/>
              <a:t>) podlozi</a:t>
            </a:r>
          </a:p>
          <a:p>
            <a:r>
              <a:rPr lang="hr-HR" dirty="0" smtClean="0"/>
              <a:t>Crne boje</a:t>
            </a:r>
          </a:p>
          <a:p>
            <a:r>
              <a:rPr lang="hr-HR" dirty="0" smtClean="0"/>
              <a:t>Bogato humusom</a:t>
            </a:r>
          </a:p>
          <a:p>
            <a:r>
              <a:rPr lang="hr-HR" dirty="0" smtClean="0"/>
              <a:t>Šupljikavo za vodu i zrak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98149"/>
            <a:ext cx="6948264" cy="38556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BE7F5"/>
              </a:clrFrom>
              <a:clrTo>
                <a:srgbClr val="DBE7F5">
                  <a:alpha val="0"/>
                </a:srgbClr>
              </a:clrTo>
            </a:clrChange>
          </a:blip>
          <a:srcRect b="-1827"/>
          <a:stretch/>
        </p:blipFill>
        <p:spPr>
          <a:xfrm>
            <a:off x="4177151" y="1298149"/>
            <a:ext cx="1979025" cy="1489625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4189355" y="2345926"/>
            <a:ext cx="250833" cy="150862"/>
          </a:xfrm>
          <a:prstGeom prst="rect">
            <a:avLst/>
          </a:prstGeom>
          <a:solidFill>
            <a:schemeClr val="accent3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ostoručno 3"/>
          <p:cNvSpPr/>
          <p:nvPr/>
        </p:nvSpPr>
        <p:spPr>
          <a:xfrm>
            <a:off x="5670550" y="3651250"/>
            <a:ext cx="1193800" cy="977900"/>
          </a:xfrm>
          <a:custGeom>
            <a:avLst/>
            <a:gdLst>
              <a:gd name="connsiteX0" fmla="*/ 19050 w 1193800"/>
              <a:gd name="connsiteY0" fmla="*/ 0 h 977900"/>
              <a:gd name="connsiteX1" fmla="*/ 0 w 1193800"/>
              <a:gd name="connsiteY1" fmla="*/ 50800 h 977900"/>
              <a:gd name="connsiteX2" fmla="*/ 177800 w 1193800"/>
              <a:gd name="connsiteY2" fmla="*/ 177800 h 977900"/>
              <a:gd name="connsiteX3" fmla="*/ 304800 w 1193800"/>
              <a:gd name="connsiteY3" fmla="*/ 298450 h 977900"/>
              <a:gd name="connsiteX4" fmla="*/ 254000 w 1193800"/>
              <a:gd name="connsiteY4" fmla="*/ 412750 h 977900"/>
              <a:gd name="connsiteX5" fmla="*/ 266700 w 1193800"/>
              <a:gd name="connsiteY5" fmla="*/ 552450 h 977900"/>
              <a:gd name="connsiteX6" fmla="*/ 393700 w 1193800"/>
              <a:gd name="connsiteY6" fmla="*/ 666750 h 977900"/>
              <a:gd name="connsiteX7" fmla="*/ 514350 w 1193800"/>
              <a:gd name="connsiteY7" fmla="*/ 742950 h 977900"/>
              <a:gd name="connsiteX8" fmla="*/ 514350 w 1193800"/>
              <a:gd name="connsiteY8" fmla="*/ 800100 h 977900"/>
              <a:gd name="connsiteX9" fmla="*/ 488950 w 1193800"/>
              <a:gd name="connsiteY9" fmla="*/ 876300 h 977900"/>
              <a:gd name="connsiteX10" fmla="*/ 552450 w 1193800"/>
              <a:gd name="connsiteY10" fmla="*/ 939800 h 977900"/>
              <a:gd name="connsiteX11" fmla="*/ 723900 w 1193800"/>
              <a:gd name="connsiteY11" fmla="*/ 977900 h 977900"/>
              <a:gd name="connsiteX12" fmla="*/ 711200 w 1193800"/>
              <a:gd name="connsiteY12" fmla="*/ 869950 h 977900"/>
              <a:gd name="connsiteX13" fmla="*/ 711200 w 1193800"/>
              <a:gd name="connsiteY13" fmla="*/ 869950 h 977900"/>
              <a:gd name="connsiteX14" fmla="*/ 742950 w 1193800"/>
              <a:gd name="connsiteY14" fmla="*/ 850900 h 977900"/>
              <a:gd name="connsiteX15" fmla="*/ 800100 w 1193800"/>
              <a:gd name="connsiteY15" fmla="*/ 787400 h 977900"/>
              <a:gd name="connsiteX16" fmla="*/ 679450 w 1193800"/>
              <a:gd name="connsiteY16" fmla="*/ 679450 h 977900"/>
              <a:gd name="connsiteX17" fmla="*/ 704850 w 1193800"/>
              <a:gd name="connsiteY17" fmla="*/ 590550 h 977900"/>
              <a:gd name="connsiteX18" fmla="*/ 762000 w 1193800"/>
              <a:gd name="connsiteY18" fmla="*/ 615950 h 977900"/>
              <a:gd name="connsiteX19" fmla="*/ 825500 w 1193800"/>
              <a:gd name="connsiteY19" fmla="*/ 628650 h 977900"/>
              <a:gd name="connsiteX20" fmla="*/ 927100 w 1193800"/>
              <a:gd name="connsiteY20" fmla="*/ 730250 h 977900"/>
              <a:gd name="connsiteX21" fmla="*/ 1003300 w 1193800"/>
              <a:gd name="connsiteY21" fmla="*/ 723900 h 977900"/>
              <a:gd name="connsiteX22" fmla="*/ 1060450 w 1193800"/>
              <a:gd name="connsiteY22" fmla="*/ 755650 h 977900"/>
              <a:gd name="connsiteX23" fmla="*/ 1187450 w 1193800"/>
              <a:gd name="connsiteY23" fmla="*/ 736600 h 977900"/>
              <a:gd name="connsiteX24" fmla="*/ 1193800 w 1193800"/>
              <a:gd name="connsiteY24" fmla="*/ 666750 h 977900"/>
              <a:gd name="connsiteX25" fmla="*/ 1193800 w 1193800"/>
              <a:gd name="connsiteY25" fmla="*/ 666750 h 977900"/>
              <a:gd name="connsiteX26" fmla="*/ 1054100 w 1193800"/>
              <a:gd name="connsiteY26" fmla="*/ 615950 h 977900"/>
              <a:gd name="connsiteX27" fmla="*/ 863600 w 1193800"/>
              <a:gd name="connsiteY27" fmla="*/ 590550 h 977900"/>
              <a:gd name="connsiteX28" fmla="*/ 717550 w 1193800"/>
              <a:gd name="connsiteY28" fmla="*/ 508000 h 977900"/>
              <a:gd name="connsiteX29" fmla="*/ 641350 w 1193800"/>
              <a:gd name="connsiteY29" fmla="*/ 381000 h 977900"/>
              <a:gd name="connsiteX30" fmla="*/ 520700 w 1193800"/>
              <a:gd name="connsiteY30" fmla="*/ 285750 h 977900"/>
              <a:gd name="connsiteX31" fmla="*/ 495300 w 1193800"/>
              <a:gd name="connsiteY31" fmla="*/ 196850 h 977900"/>
              <a:gd name="connsiteX32" fmla="*/ 463550 w 1193800"/>
              <a:gd name="connsiteY32" fmla="*/ 133350 h 977900"/>
              <a:gd name="connsiteX33" fmla="*/ 425450 w 1193800"/>
              <a:gd name="connsiteY33" fmla="*/ 25400 h 977900"/>
              <a:gd name="connsiteX34" fmla="*/ 139700 w 1193800"/>
              <a:gd name="connsiteY34" fmla="*/ 12700 h 977900"/>
              <a:gd name="connsiteX35" fmla="*/ 19050 w 1193800"/>
              <a:gd name="connsiteY35" fmla="*/ 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3800" h="977900">
                <a:moveTo>
                  <a:pt x="19050" y="0"/>
                </a:moveTo>
                <a:lnTo>
                  <a:pt x="0" y="50800"/>
                </a:lnTo>
                <a:lnTo>
                  <a:pt x="177800" y="177800"/>
                </a:lnTo>
                <a:lnTo>
                  <a:pt x="304800" y="298450"/>
                </a:lnTo>
                <a:lnTo>
                  <a:pt x="254000" y="412750"/>
                </a:lnTo>
                <a:lnTo>
                  <a:pt x="266700" y="552450"/>
                </a:lnTo>
                <a:lnTo>
                  <a:pt x="393700" y="666750"/>
                </a:lnTo>
                <a:lnTo>
                  <a:pt x="514350" y="742950"/>
                </a:lnTo>
                <a:lnTo>
                  <a:pt x="514350" y="800100"/>
                </a:lnTo>
                <a:lnTo>
                  <a:pt x="488950" y="876300"/>
                </a:lnTo>
                <a:lnTo>
                  <a:pt x="552450" y="939800"/>
                </a:lnTo>
                <a:lnTo>
                  <a:pt x="723900" y="977900"/>
                </a:lnTo>
                <a:lnTo>
                  <a:pt x="711200" y="869950"/>
                </a:lnTo>
                <a:lnTo>
                  <a:pt x="711200" y="869950"/>
                </a:lnTo>
                <a:lnTo>
                  <a:pt x="742950" y="850900"/>
                </a:lnTo>
                <a:lnTo>
                  <a:pt x="800100" y="787400"/>
                </a:lnTo>
                <a:lnTo>
                  <a:pt x="679450" y="679450"/>
                </a:lnTo>
                <a:lnTo>
                  <a:pt x="704850" y="590550"/>
                </a:lnTo>
                <a:lnTo>
                  <a:pt x="762000" y="615950"/>
                </a:lnTo>
                <a:lnTo>
                  <a:pt x="825500" y="628650"/>
                </a:lnTo>
                <a:lnTo>
                  <a:pt x="927100" y="730250"/>
                </a:lnTo>
                <a:lnTo>
                  <a:pt x="1003300" y="723900"/>
                </a:lnTo>
                <a:lnTo>
                  <a:pt x="1060450" y="755650"/>
                </a:lnTo>
                <a:lnTo>
                  <a:pt x="1187450" y="736600"/>
                </a:lnTo>
                <a:lnTo>
                  <a:pt x="1193800" y="666750"/>
                </a:lnTo>
                <a:lnTo>
                  <a:pt x="1193800" y="666750"/>
                </a:lnTo>
                <a:lnTo>
                  <a:pt x="1054100" y="615950"/>
                </a:lnTo>
                <a:lnTo>
                  <a:pt x="863600" y="590550"/>
                </a:lnTo>
                <a:lnTo>
                  <a:pt x="717550" y="508000"/>
                </a:lnTo>
                <a:lnTo>
                  <a:pt x="641350" y="381000"/>
                </a:lnTo>
                <a:lnTo>
                  <a:pt x="520700" y="285750"/>
                </a:lnTo>
                <a:lnTo>
                  <a:pt x="495300" y="196850"/>
                </a:lnTo>
                <a:lnTo>
                  <a:pt x="463550" y="133350"/>
                </a:lnTo>
                <a:lnTo>
                  <a:pt x="425450" y="25400"/>
                </a:lnTo>
                <a:lnTo>
                  <a:pt x="139700" y="12700"/>
                </a:lnTo>
                <a:lnTo>
                  <a:pt x="19050" y="0"/>
                </a:lnTo>
                <a:close/>
              </a:path>
            </a:pathLst>
          </a:custGeom>
          <a:solidFill>
            <a:schemeClr val="accent3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>
            <a:off x="5613400" y="3162300"/>
            <a:ext cx="184150" cy="165100"/>
          </a:xfrm>
          <a:custGeom>
            <a:avLst/>
            <a:gdLst>
              <a:gd name="connsiteX0" fmla="*/ 44450 w 184150"/>
              <a:gd name="connsiteY0" fmla="*/ 12700 h 165100"/>
              <a:gd name="connsiteX1" fmla="*/ 0 w 184150"/>
              <a:gd name="connsiteY1" fmla="*/ 69850 h 165100"/>
              <a:gd name="connsiteX2" fmla="*/ 19050 w 184150"/>
              <a:gd name="connsiteY2" fmla="*/ 139700 h 165100"/>
              <a:gd name="connsiteX3" fmla="*/ 82550 w 184150"/>
              <a:gd name="connsiteY3" fmla="*/ 165100 h 165100"/>
              <a:gd name="connsiteX4" fmla="*/ 139700 w 184150"/>
              <a:gd name="connsiteY4" fmla="*/ 146050 h 165100"/>
              <a:gd name="connsiteX5" fmla="*/ 184150 w 184150"/>
              <a:gd name="connsiteY5" fmla="*/ 101600 h 165100"/>
              <a:gd name="connsiteX6" fmla="*/ 184150 w 184150"/>
              <a:gd name="connsiteY6" fmla="*/ 101600 h 165100"/>
              <a:gd name="connsiteX7" fmla="*/ 146050 w 184150"/>
              <a:gd name="connsiteY7" fmla="*/ 0 h 165100"/>
              <a:gd name="connsiteX8" fmla="*/ 44450 w 184150"/>
              <a:gd name="connsiteY8" fmla="*/ 127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150" h="165100">
                <a:moveTo>
                  <a:pt x="44450" y="12700"/>
                </a:moveTo>
                <a:lnTo>
                  <a:pt x="0" y="69850"/>
                </a:lnTo>
                <a:lnTo>
                  <a:pt x="19050" y="139700"/>
                </a:lnTo>
                <a:lnTo>
                  <a:pt x="82550" y="165100"/>
                </a:lnTo>
                <a:lnTo>
                  <a:pt x="139700" y="146050"/>
                </a:lnTo>
                <a:lnTo>
                  <a:pt x="184150" y="101600"/>
                </a:lnTo>
                <a:lnTo>
                  <a:pt x="184150" y="101600"/>
                </a:lnTo>
                <a:lnTo>
                  <a:pt x="146050" y="0"/>
                </a:lnTo>
                <a:lnTo>
                  <a:pt x="44450" y="12700"/>
                </a:lnTo>
                <a:close/>
              </a:path>
            </a:pathLst>
          </a:custGeom>
          <a:solidFill>
            <a:schemeClr val="accent3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79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988" y="864298"/>
            <a:ext cx="4898100" cy="37444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769" y="2736506"/>
            <a:ext cx="3230127" cy="19159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32" r="14113"/>
          <a:stretch/>
        </p:blipFill>
        <p:spPr>
          <a:xfrm>
            <a:off x="416768" y="771550"/>
            <a:ext cx="3291136" cy="18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8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Nizinska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516216" y="1484784"/>
            <a:ext cx="2520280" cy="3669010"/>
          </a:xfrm>
        </p:spPr>
        <p:txBody>
          <a:bodyPr>
            <a:normAutofit/>
          </a:bodyPr>
          <a:lstStyle/>
          <a:p>
            <a:r>
              <a:rPr lang="hr-HR" dirty="0" smtClean="0"/>
              <a:t>Smeđa tla na laporima</a:t>
            </a:r>
          </a:p>
          <a:p>
            <a:r>
              <a:rPr lang="hr-HR" dirty="0" smtClean="0"/>
              <a:t>Najrašireniji tip tla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98149"/>
            <a:ext cx="6948264" cy="38556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BE7F5"/>
              </a:clrFrom>
              <a:clrTo>
                <a:srgbClr val="DBE7F5">
                  <a:alpha val="0"/>
                </a:srgbClr>
              </a:clrTo>
            </a:clrChange>
          </a:blip>
          <a:srcRect b="-1827"/>
          <a:stretch/>
        </p:blipFill>
        <p:spPr>
          <a:xfrm>
            <a:off x="4177151" y="1298149"/>
            <a:ext cx="1979025" cy="1489625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4199252" y="1935952"/>
            <a:ext cx="250833" cy="150862"/>
          </a:xfrm>
          <a:prstGeom prst="rect">
            <a:avLst/>
          </a:pr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>
            <a:off x="1009650" y="1885950"/>
            <a:ext cx="1514475" cy="1314450"/>
          </a:xfrm>
          <a:custGeom>
            <a:avLst/>
            <a:gdLst>
              <a:gd name="connsiteX0" fmla="*/ 266700 w 1514475"/>
              <a:gd name="connsiteY0" fmla="*/ 285750 h 1314450"/>
              <a:gd name="connsiteX1" fmla="*/ 400050 w 1514475"/>
              <a:gd name="connsiteY1" fmla="*/ 342900 h 1314450"/>
              <a:gd name="connsiteX2" fmla="*/ 476250 w 1514475"/>
              <a:gd name="connsiteY2" fmla="*/ 323850 h 1314450"/>
              <a:gd name="connsiteX3" fmla="*/ 457200 w 1514475"/>
              <a:gd name="connsiteY3" fmla="*/ 219075 h 1314450"/>
              <a:gd name="connsiteX4" fmla="*/ 409575 w 1514475"/>
              <a:gd name="connsiteY4" fmla="*/ 171450 h 1314450"/>
              <a:gd name="connsiteX5" fmla="*/ 571500 w 1514475"/>
              <a:gd name="connsiteY5" fmla="*/ 104775 h 1314450"/>
              <a:gd name="connsiteX6" fmla="*/ 666750 w 1514475"/>
              <a:gd name="connsiteY6" fmla="*/ 85725 h 1314450"/>
              <a:gd name="connsiteX7" fmla="*/ 742950 w 1514475"/>
              <a:gd name="connsiteY7" fmla="*/ 0 h 1314450"/>
              <a:gd name="connsiteX8" fmla="*/ 933450 w 1514475"/>
              <a:gd name="connsiteY8" fmla="*/ 66675 h 1314450"/>
              <a:gd name="connsiteX9" fmla="*/ 1009650 w 1514475"/>
              <a:gd name="connsiteY9" fmla="*/ 95250 h 1314450"/>
              <a:gd name="connsiteX10" fmla="*/ 904875 w 1514475"/>
              <a:gd name="connsiteY10" fmla="*/ 142875 h 1314450"/>
              <a:gd name="connsiteX11" fmla="*/ 771525 w 1514475"/>
              <a:gd name="connsiteY11" fmla="*/ 142875 h 1314450"/>
              <a:gd name="connsiteX12" fmla="*/ 771525 w 1514475"/>
              <a:gd name="connsiteY12" fmla="*/ 142875 h 1314450"/>
              <a:gd name="connsiteX13" fmla="*/ 857250 w 1514475"/>
              <a:gd name="connsiteY13" fmla="*/ 247650 h 1314450"/>
              <a:gd name="connsiteX14" fmla="*/ 895350 w 1514475"/>
              <a:gd name="connsiteY14" fmla="*/ 304800 h 1314450"/>
              <a:gd name="connsiteX15" fmla="*/ 876300 w 1514475"/>
              <a:gd name="connsiteY15" fmla="*/ 381000 h 1314450"/>
              <a:gd name="connsiteX16" fmla="*/ 819150 w 1514475"/>
              <a:gd name="connsiteY16" fmla="*/ 352425 h 1314450"/>
              <a:gd name="connsiteX17" fmla="*/ 666750 w 1514475"/>
              <a:gd name="connsiteY17" fmla="*/ 400050 h 1314450"/>
              <a:gd name="connsiteX18" fmla="*/ 666750 w 1514475"/>
              <a:gd name="connsiteY18" fmla="*/ 400050 h 1314450"/>
              <a:gd name="connsiteX19" fmla="*/ 771525 w 1514475"/>
              <a:gd name="connsiteY19" fmla="*/ 476250 h 1314450"/>
              <a:gd name="connsiteX20" fmla="*/ 885825 w 1514475"/>
              <a:gd name="connsiteY20" fmla="*/ 428625 h 1314450"/>
              <a:gd name="connsiteX21" fmla="*/ 914400 w 1514475"/>
              <a:gd name="connsiteY21" fmla="*/ 381000 h 1314450"/>
              <a:gd name="connsiteX22" fmla="*/ 981075 w 1514475"/>
              <a:gd name="connsiteY22" fmla="*/ 342900 h 1314450"/>
              <a:gd name="connsiteX23" fmla="*/ 1114425 w 1514475"/>
              <a:gd name="connsiteY23" fmla="*/ 400050 h 1314450"/>
              <a:gd name="connsiteX24" fmla="*/ 1238250 w 1514475"/>
              <a:gd name="connsiteY24" fmla="*/ 390525 h 1314450"/>
              <a:gd name="connsiteX25" fmla="*/ 1238250 w 1514475"/>
              <a:gd name="connsiteY25" fmla="*/ 390525 h 1314450"/>
              <a:gd name="connsiteX26" fmla="*/ 1200150 w 1514475"/>
              <a:gd name="connsiteY26" fmla="*/ 523875 h 1314450"/>
              <a:gd name="connsiteX27" fmla="*/ 1304925 w 1514475"/>
              <a:gd name="connsiteY27" fmla="*/ 561975 h 1314450"/>
              <a:gd name="connsiteX28" fmla="*/ 1371600 w 1514475"/>
              <a:gd name="connsiteY28" fmla="*/ 514350 h 1314450"/>
              <a:gd name="connsiteX29" fmla="*/ 1390650 w 1514475"/>
              <a:gd name="connsiteY29" fmla="*/ 409575 h 1314450"/>
              <a:gd name="connsiteX30" fmla="*/ 1390650 w 1514475"/>
              <a:gd name="connsiteY30" fmla="*/ 409575 h 1314450"/>
              <a:gd name="connsiteX31" fmla="*/ 1314450 w 1514475"/>
              <a:gd name="connsiteY31" fmla="*/ 409575 h 1314450"/>
              <a:gd name="connsiteX32" fmla="*/ 1304925 w 1514475"/>
              <a:gd name="connsiteY32" fmla="*/ 381000 h 1314450"/>
              <a:gd name="connsiteX33" fmla="*/ 1514475 w 1514475"/>
              <a:gd name="connsiteY33" fmla="*/ 342900 h 1314450"/>
              <a:gd name="connsiteX34" fmla="*/ 1438275 w 1514475"/>
              <a:gd name="connsiteY34" fmla="*/ 523875 h 1314450"/>
              <a:gd name="connsiteX35" fmla="*/ 1457325 w 1514475"/>
              <a:gd name="connsiteY35" fmla="*/ 619125 h 1314450"/>
              <a:gd name="connsiteX36" fmla="*/ 1390650 w 1514475"/>
              <a:gd name="connsiteY36" fmla="*/ 800100 h 1314450"/>
              <a:gd name="connsiteX37" fmla="*/ 1381125 w 1514475"/>
              <a:gd name="connsiteY37" fmla="*/ 885825 h 1314450"/>
              <a:gd name="connsiteX38" fmla="*/ 1333500 w 1514475"/>
              <a:gd name="connsiteY38" fmla="*/ 1000125 h 1314450"/>
              <a:gd name="connsiteX39" fmla="*/ 1343025 w 1514475"/>
              <a:gd name="connsiteY39" fmla="*/ 923925 h 1314450"/>
              <a:gd name="connsiteX40" fmla="*/ 1343025 w 1514475"/>
              <a:gd name="connsiteY40" fmla="*/ 838200 h 1314450"/>
              <a:gd name="connsiteX41" fmla="*/ 1352550 w 1514475"/>
              <a:gd name="connsiteY41" fmla="*/ 752475 h 1314450"/>
              <a:gd name="connsiteX42" fmla="*/ 1333500 w 1514475"/>
              <a:gd name="connsiteY42" fmla="*/ 676275 h 1314450"/>
              <a:gd name="connsiteX43" fmla="*/ 1333500 w 1514475"/>
              <a:gd name="connsiteY43" fmla="*/ 676275 h 1314450"/>
              <a:gd name="connsiteX44" fmla="*/ 1257300 w 1514475"/>
              <a:gd name="connsiteY44" fmla="*/ 952500 h 1314450"/>
              <a:gd name="connsiteX45" fmla="*/ 1200150 w 1514475"/>
              <a:gd name="connsiteY45" fmla="*/ 1095375 h 1314450"/>
              <a:gd name="connsiteX46" fmla="*/ 1200150 w 1514475"/>
              <a:gd name="connsiteY46" fmla="*/ 1190625 h 1314450"/>
              <a:gd name="connsiteX47" fmla="*/ 1085850 w 1514475"/>
              <a:gd name="connsiteY47" fmla="*/ 1066800 h 1314450"/>
              <a:gd name="connsiteX48" fmla="*/ 1028700 w 1514475"/>
              <a:gd name="connsiteY48" fmla="*/ 1085850 h 1314450"/>
              <a:gd name="connsiteX49" fmla="*/ 1000125 w 1514475"/>
              <a:gd name="connsiteY49" fmla="*/ 1190625 h 1314450"/>
              <a:gd name="connsiteX50" fmla="*/ 990600 w 1514475"/>
              <a:gd name="connsiteY50" fmla="*/ 1314450 h 1314450"/>
              <a:gd name="connsiteX51" fmla="*/ 876300 w 1514475"/>
              <a:gd name="connsiteY51" fmla="*/ 1219200 h 1314450"/>
              <a:gd name="connsiteX52" fmla="*/ 762000 w 1514475"/>
              <a:gd name="connsiteY52" fmla="*/ 1181100 h 1314450"/>
              <a:gd name="connsiteX53" fmla="*/ 657225 w 1514475"/>
              <a:gd name="connsiteY53" fmla="*/ 1228725 h 1314450"/>
              <a:gd name="connsiteX54" fmla="*/ 495300 w 1514475"/>
              <a:gd name="connsiteY54" fmla="*/ 1104900 h 1314450"/>
              <a:gd name="connsiteX55" fmla="*/ 714375 w 1514475"/>
              <a:gd name="connsiteY55" fmla="*/ 981075 h 1314450"/>
              <a:gd name="connsiteX56" fmla="*/ 666750 w 1514475"/>
              <a:gd name="connsiteY56" fmla="*/ 895350 h 1314450"/>
              <a:gd name="connsiteX57" fmla="*/ 552450 w 1514475"/>
              <a:gd name="connsiteY57" fmla="*/ 876300 h 1314450"/>
              <a:gd name="connsiteX58" fmla="*/ 457200 w 1514475"/>
              <a:gd name="connsiteY58" fmla="*/ 962025 h 1314450"/>
              <a:gd name="connsiteX59" fmla="*/ 361950 w 1514475"/>
              <a:gd name="connsiteY59" fmla="*/ 1057275 h 1314450"/>
              <a:gd name="connsiteX60" fmla="*/ 400050 w 1514475"/>
              <a:gd name="connsiteY60" fmla="*/ 895350 h 1314450"/>
              <a:gd name="connsiteX61" fmla="*/ 485775 w 1514475"/>
              <a:gd name="connsiteY61" fmla="*/ 762000 h 1314450"/>
              <a:gd name="connsiteX62" fmla="*/ 657225 w 1514475"/>
              <a:gd name="connsiteY62" fmla="*/ 762000 h 1314450"/>
              <a:gd name="connsiteX63" fmla="*/ 809625 w 1514475"/>
              <a:gd name="connsiteY63" fmla="*/ 714375 h 1314450"/>
              <a:gd name="connsiteX64" fmla="*/ 895350 w 1514475"/>
              <a:gd name="connsiteY64" fmla="*/ 666750 h 1314450"/>
              <a:gd name="connsiteX65" fmla="*/ 857250 w 1514475"/>
              <a:gd name="connsiteY65" fmla="*/ 609600 h 1314450"/>
              <a:gd name="connsiteX66" fmla="*/ 647700 w 1514475"/>
              <a:gd name="connsiteY66" fmla="*/ 647700 h 1314450"/>
              <a:gd name="connsiteX67" fmla="*/ 419100 w 1514475"/>
              <a:gd name="connsiteY67" fmla="*/ 685800 h 1314450"/>
              <a:gd name="connsiteX68" fmla="*/ 342900 w 1514475"/>
              <a:gd name="connsiteY68" fmla="*/ 790575 h 1314450"/>
              <a:gd name="connsiteX69" fmla="*/ 304800 w 1514475"/>
              <a:gd name="connsiteY69" fmla="*/ 933450 h 1314450"/>
              <a:gd name="connsiteX70" fmla="*/ 295275 w 1514475"/>
              <a:gd name="connsiteY70" fmla="*/ 1028700 h 1314450"/>
              <a:gd name="connsiteX71" fmla="*/ 133350 w 1514475"/>
              <a:gd name="connsiteY71" fmla="*/ 952500 h 1314450"/>
              <a:gd name="connsiteX72" fmla="*/ 190500 w 1514475"/>
              <a:gd name="connsiteY72" fmla="*/ 742950 h 1314450"/>
              <a:gd name="connsiteX73" fmla="*/ 190500 w 1514475"/>
              <a:gd name="connsiteY73" fmla="*/ 647700 h 1314450"/>
              <a:gd name="connsiteX74" fmla="*/ 19050 w 1514475"/>
              <a:gd name="connsiteY74" fmla="*/ 533400 h 1314450"/>
              <a:gd name="connsiteX75" fmla="*/ 9525 w 1514475"/>
              <a:gd name="connsiteY75" fmla="*/ 447675 h 1314450"/>
              <a:gd name="connsiteX76" fmla="*/ 0 w 1514475"/>
              <a:gd name="connsiteY76" fmla="*/ 390525 h 1314450"/>
              <a:gd name="connsiteX77" fmla="*/ 66675 w 1514475"/>
              <a:gd name="connsiteY77" fmla="*/ 333375 h 1314450"/>
              <a:gd name="connsiteX78" fmla="*/ 123825 w 1514475"/>
              <a:gd name="connsiteY78" fmla="*/ 247650 h 1314450"/>
              <a:gd name="connsiteX79" fmla="*/ 266700 w 1514475"/>
              <a:gd name="connsiteY79" fmla="*/ 2857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514475" h="1314450">
                <a:moveTo>
                  <a:pt x="266700" y="285750"/>
                </a:moveTo>
                <a:lnTo>
                  <a:pt x="400050" y="342900"/>
                </a:lnTo>
                <a:lnTo>
                  <a:pt x="476250" y="323850"/>
                </a:lnTo>
                <a:lnTo>
                  <a:pt x="457200" y="219075"/>
                </a:lnTo>
                <a:lnTo>
                  <a:pt x="409575" y="171450"/>
                </a:lnTo>
                <a:lnTo>
                  <a:pt x="571500" y="104775"/>
                </a:lnTo>
                <a:lnTo>
                  <a:pt x="666750" y="85725"/>
                </a:lnTo>
                <a:lnTo>
                  <a:pt x="742950" y="0"/>
                </a:lnTo>
                <a:lnTo>
                  <a:pt x="933450" y="66675"/>
                </a:lnTo>
                <a:lnTo>
                  <a:pt x="1009650" y="95250"/>
                </a:lnTo>
                <a:lnTo>
                  <a:pt x="904875" y="142875"/>
                </a:lnTo>
                <a:lnTo>
                  <a:pt x="771525" y="142875"/>
                </a:lnTo>
                <a:lnTo>
                  <a:pt x="771525" y="142875"/>
                </a:lnTo>
                <a:lnTo>
                  <a:pt x="857250" y="247650"/>
                </a:lnTo>
                <a:lnTo>
                  <a:pt x="895350" y="304800"/>
                </a:lnTo>
                <a:lnTo>
                  <a:pt x="876300" y="381000"/>
                </a:lnTo>
                <a:lnTo>
                  <a:pt x="819150" y="352425"/>
                </a:lnTo>
                <a:lnTo>
                  <a:pt x="666750" y="400050"/>
                </a:lnTo>
                <a:lnTo>
                  <a:pt x="666750" y="400050"/>
                </a:lnTo>
                <a:lnTo>
                  <a:pt x="771525" y="476250"/>
                </a:lnTo>
                <a:lnTo>
                  <a:pt x="885825" y="428625"/>
                </a:lnTo>
                <a:lnTo>
                  <a:pt x="914400" y="381000"/>
                </a:lnTo>
                <a:lnTo>
                  <a:pt x="981075" y="342900"/>
                </a:lnTo>
                <a:lnTo>
                  <a:pt x="1114425" y="400050"/>
                </a:lnTo>
                <a:lnTo>
                  <a:pt x="1238250" y="390525"/>
                </a:lnTo>
                <a:lnTo>
                  <a:pt x="1238250" y="390525"/>
                </a:lnTo>
                <a:lnTo>
                  <a:pt x="1200150" y="523875"/>
                </a:lnTo>
                <a:lnTo>
                  <a:pt x="1304925" y="561975"/>
                </a:lnTo>
                <a:lnTo>
                  <a:pt x="1371600" y="514350"/>
                </a:lnTo>
                <a:lnTo>
                  <a:pt x="1390650" y="409575"/>
                </a:lnTo>
                <a:lnTo>
                  <a:pt x="1390650" y="409575"/>
                </a:lnTo>
                <a:lnTo>
                  <a:pt x="1314450" y="409575"/>
                </a:lnTo>
                <a:lnTo>
                  <a:pt x="1304925" y="381000"/>
                </a:lnTo>
                <a:lnTo>
                  <a:pt x="1514475" y="342900"/>
                </a:lnTo>
                <a:lnTo>
                  <a:pt x="1438275" y="523875"/>
                </a:lnTo>
                <a:lnTo>
                  <a:pt x="1457325" y="619125"/>
                </a:lnTo>
                <a:lnTo>
                  <a:pt x="1390650" y="800100"/>
                </a:lnTo>
                <a:lnTo>
                  <a:pt x="1381125" y="885825"/>
                </a:lnTo>
                <a:lnTo>
                  <a:pt x="1333500" y="1000125"/>
                </a:lnTo>
                <a:lnTo>
                  <a:pt x="1343025" y="923925"/>
                </a:lnTo>
                <a:lnTo>
                  <a:pt x="1343025" y="838200"/>
                </a:lnTo>
                <a:lnTo>
                  <a:pt x="1352550" y="752475"/>
                </a:lnTo>
                <a:lnTo>
                  <a:pt x="1333500" y="676275"/>
                </a:lnTo>
                <a:lnTo>
                  <a:pt x="1333500" y="676275"/>
                </a:lnTo>
                <a:lnTo>
                  <a:pt x="1257300" y="952500"/>
                </a:lnTo>
                <a:lnTo>
                  <a:pt x="1200150" y="1095375"/>
                </a:lnTo>
                <a:lnTo>
                  <a:pt x="1200150" y="1190625"/>
                </a:lnTo>
                <a:lnTo>
                  <a:pt x="1085850" y="1066800"/>
                </a:lnTo>
                <a:lnTo>
                  <a:pt x="1028700" y="1085850"/>
                </a:lnTo>
                <a:lnTo>
                  <a:pt x="1000125" y="1190625"/>
                </a:lnTo>
                <a:lnTo>
                  <a:pt x="990600" y="1314450"/>
                </a:lnTo>
                <a:lnTo>
                  <a:pt x="876300" y="1219200"/>
                </a:lnTo>
                <a:lnTo>
                  <a:pt x="762000" y="1181100"/>
                </a:lnTo>
                <a:lnTo>
                  <a:pt x="657225" y="1228725"/>
                </a:lnTo>
                <a:lnTo>
                  <a:pt x="495300" y="1104900"/>
                </a:lnTo>
                <a:lnTo>
                  <a:pt x="714375" y="981075"/>
                </a:lnTo>
                <a:lnTo>
                  <a:pt x="666750" y="895350"/>
                </a:lnTo>
                <a:lnTo>
                  <a:pt x="552450" y="876300"/>
                </a:lnTo>
                <a:lnTo>
                  <a:pt x="457200" y="962025"/>
                </a:lnTo>
                <a:lnTo>
                  <a:pt x="361950" y="1057275"/>
                </a:lnTo>
                <a:lnTo>
                  <a:pt x="400050" y="895350"/>
                </a:lnTo>
                <a:lnTo>
                  <a:pt x="485775" y="762000"/>
                </a:lnTo>
                <a:lnTo>
                  <a:pt x="657225" y="762000"/>
                </a:lnTo>
                <a:lnTo>
                  <a:pt x="809625" y="714375"/>
                </a:lnTo>
                <a:lnTo>
                  <a:pt x="895350" y="666750"/>
                </a:lnTo>
                <a:lnTo>
                  <a:pt x="857250" y="609600"/>
                </a:lnTo>
                <a:lnTo>
                  <a:pt x="647700" y="647700"/>
                </a:lnTo>
                <a:lnTo>
                  <a:pt x="419100" y="685800"/>
                </a:lnTo>
                <a:lnTo>
                  <a:pt x="342900" y="790575"/>
                </a:lnTo>
                <a:lnTo>
                  <a:pt x="304800" y="933450"/>
                </a:lnTo>
                <a:lnTo>
                  <a:pt x="295275" y="1028700"/>
                </a:lnTo>
                <a:lnTo>
                  <a:pt x="133350" y="952500"/>
                </a:lnTo>
                <a:lnTo>
                  <a:pt x="190500" y="742950"/>
                </a:lnTo>
                <a:lnTo>
                  <a:pt x="190500" y="647700"/>
                </a:lnTo>
                <a:lnTo>
                  <a:pt x="19050" y="533400"/>
                </a:lnTo>
                <a:lnTo>
                  <a:pt x="9525" y="447675"/>
                </a:lnTo>
                <a:lnTo>
                  <a:pt x="0" y="390525"/>
                </a:lnTo>
                <a:lnTo>
                  <a:pt x="66675" y="333375"/>
                </a:lnTo>
                <a:lnTo>
                  <a:pt x="123825" y="247650"/>
                </a:lnTo>
                <a:lnTo>
                  <a:pt x="266700" y="28575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 8"/>
          <p:cNvSpPr/>
          <p:nvPr/>
        </p:nvSpPr>
        <p:spPr>
          <a:xfrm>
            <a:off x="2305050" y="2743200"/>
            <a:ext cx="295275" cy="638175"/>
          </a:xfrm>
          <a:custGeom>
            <a:avLst/>
            <a:gdLst>
              <a:gd name="connsiteX0" fmla="*/ 85725 w 295275"/>
              <a:gd name="connsiteY0" fmla="*/ 114300 h 638175"/>
              <a:gd name="connsiteX1" fmla="*/ 19050 w 295275"/>
              <a:gd name="connsiteY1" fmla="*/ 390525 h 638175"/>
              <a:gd name="connsiteX2" fmla="*/ 0 w 295275"/>
              <a:gd name="connsiteY2" fmla="*/ 542925 h 638175"/>
              <a:gd name="connsiteX3" fmla="*/ 57150 w 295275"/>
              <a:gd name="connsiteY3" fmla="*/ 638175 h 638175"/>
              <a:gd name="connsiteX4" fmla="*/ 142875 w 295275"/>
              <a:gd name="connsiteY4" fmla="*/ 428625 h 638175"/>
              <a:gd name="connsiteX5" fmla="*/ 219075 w 295275"/>
              <a:gd name="connsiteY5" fmla="*/ 247650 h 638175"/>
              <a:gd name="connsiteX6" fmla="*/ 285750 w 295275"/>
              <a:gd name="connsiteY6" fmla="*/ 190500 h 638175"/>
              <a:gd name="connsiteX7" fmla="*/ 285750 w 295275"/>
              <a:gd name="connsiteY7" fmla="*/ 104775 h 638175"/>
              <a:gd name="connsiteX8" fmla="*/ 295275 w 295275"/>
              <a:gd name="connsiteY8" fmla="*/ 0 h 638175"/>
              <a:gd name="connsiteX9" fmla="*/ 161925 w 295275"/>
              <a:gd name="connsiteY9" fmla="*/ 123825 h 638175"/>
              <a:gd name="connsiteX10" fmla="*/ 85725 w 295275"/>
              <a:gd name="connsiteY10" fmla="*/ 11430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275" h="638175">
                <a:moveTo>
                  <a:pt x="85725" y="114300"/>
                </a:moveTo>
                <a:lnTo>
                  <a:pt x="19050" y="390525"/>
                </a:lnTo>
                <a:lnTo>
                  <a:pt x="0" y="542925"/>
                </a:lnTo>
                <a:lnTo>
                  <a:pt x="57150" y="638175"/>
                </a:lnTo>
                <a:lnTo>
                  <a:pt x="142875" y="428625"/>
                </a:lnTo>
                <a:lnTo>
                  <a:pt x="219075" y="247650"/>
                </a:lnTo>
                <a:lnTo>
                  <a:pt x="285750" y="190500"/>
                </a:lnTo>
                <a:lnTo>
                  <a:pt x="285750" y="104775"/>
                </a:lnTo>
                <a:lnTo>
                  <a:pt x="295275" y="0"/>
                </a:lnTo>
                <a:lnTo>
                  <a:pt x="161925" y="123825"/>
                </a:lnTo>
                <a:lnTo>
                  <a:pt x="85725" y="11430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ostoručno 9"/>
          <p:cNvSpPr/>
          <p:nvPr/>
        </p:nvSpPr>
        <p:spPr>
          <a:xfrm>
            <a:off x="647700" y="2914650"/>
            <a:ext cx="619125" cy="381000"/>
          </a:xfrm>
          <a:custGeom>
            <a:avLst/>
            <a:gdLst>
              <a:gd name="connsiteX0" fmla="*/ 0 w 619125"/>
              <a:gd name="connsiteY0" fmla="*/ 171450 h 381000"/>
              <a:gd name="connsiteX1" fmla="*/ 0 w 619125"/>
              <a:gd name="connsiteY1" fmla="*/ 171450 h 381000"/>
              <a:gd name="connsiteX2" fmla="*/ 190500 w 619125"/>
              <a:gd name="connsiteY2" fmla="*/ 381000 h 381000"/>
              <a:gd name="connsiteX3" fmla="*/ 438150 w 619125"/>
              <a:gd name="connsiteY3" fmla="*/ 257175 h 381000"/>
              <a:gd name="connsiteX4" fmla="*/ 619125 w 619125"/>
              <a:gd name="connsiteY4" fmla="*/ 142875 h 381000"/>
              <a:gd name="connsiteX5" fmla="*/ 438150 w 619125"/>
              <a:gd name="connsiteY5" fmla="*/ 0 h 381000"/>
              <a:gd name="connsiteX6" fmla="*/ 352425 w 619125"/>
              <a:gd name="connsiteY6" fmla="*/ 38100 h 381000"/>
              <a:gd name="connsiteX7" fmla="*/ 257175 w 619125"/>
              <a:gd name="connsiteY7" fmla="*/ 38100 h 381000"/>
              <a:gd name="connsiteX8" fmla="*/ 238125 w 619125"/>
              <a:gd name="connsiteY8" fmla="*/ 85725 h 381000"/>
              <a:gd name="connsiteX9" fmla="*/ 76200 w 619125"/>
              <a:gd name="connsiteY9" fmla="*/ 95250 h 381000"/>
              <a:gd name="connsiteX10" fmla="*/ 0 w 619125"/>
              <a:gd name="connsiteY10" fmla="*/ 1714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9125" h="381000">
                <a:moveTo>
                  <a:pt x="0" y="171450"/>
                </a:moveTo>
                <a:lnTo>
                  <a:pt x="0" y="171450"/>
                </a:lnTo>
                <a:lnTo>
                  <a:pt x="190500" y="381000"/>
                </a:lnTo>
                <a:lnTo>
                  <a:pt x="438150" y="257175"/>
                </a:lnTo>
                <a:lnTo>
                  <a:pt x="619125" y="142875"/>
                </a:lnTo>
                <a:lnTo>
                  <a:pt x="438150" y="0"/>
                </a:lnTo>
                <a:lnTo>
                  <a:pt x="352425" y="38100"/>
                </a:lnTo>
                <a:lnTo>
                  <a:pt x="257175" y="38100"/>
                </a:lnTo>
                <a:lnTo>
                  <a:pt x="238125" y="85725"/>
                </a:lnTo>
                <a:lnTo>
                  <a:pt x="76200" y="95250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ostoručno 11"/>
          <p:cNvSpPr/>
          <p:nvPr/>
        </p:nvSpPr>
        <p:spPr>
          <a:xfrm>
            <a:off x="876300" y="3076575"/>
            <a:ext cx="1238250" cy="647700"/>
          </a:xfrm>
          <a:custGeom>
            <a:avLst/>
            <a:gdLst>
              <a:gd name="connsiteX0" fmla="*/ 333375 w 1238250"/>
              <a:gd name="connsiteY0" fmla="*/ 581025 h 647700"/>
              <a:gd name="connsiteX1" fmla="*/ 333375 w 1238250"/>
              <a:gd name="connsiteY1" fmla="*/ 581025 h 647700"/>
              <a:gd name="connsiteX2" fmla="*/ 466725 w 1238250"/>
              <a:gd name="connsiteY2" fmla="*/ 504825 h 647700"/>
              <a:gd name="connsiteX3" fmla="*/ 581025 w 1238250"/>
              <a:gd name="connsiteY3" fmla="*/ 590550 h 647700"/>
              <a:gd name="connsiteX4" fmla="*/ 723900 w 1238250"/>
              <a:gd name="connsiteY4" fmla="*/ 628650 h 647700"/>
              <a:gd name="connsiteX5" fmla="*/ 847725 w 1238250"/>
              <a:gd name="connsiteY5" fmla="*/ 619125 h 647700"/>
              <a:gd name="connsiteX6" fmla="*/ 847725 w 1238250"/>
              <a:gd name="connsiteY6" fmla="*/ 542925 h 647700"/>
              <a:gd name="connsiteX7" fmla="*/ 609600 w 1238250"/>
              <a:gd name="connsiteY7" fmla="*/ 466725 h 647700"/>
              <a:gd name="connsiteX8" fmla="*/ 447675 w 1238250"/>
              <a:gd name="connsiteY8" fmla="*/ 276225 h 647700"/>
              <a:gd name="connsiteX9" fmla="*/ 466725 w 1238250"/>
              <a:gd name="connsiteY9" fmla="*/ 200025 h 647700"/>
              <a:gd name="connsiteX10" fmla="*/ 638175 w 1238250"/>
              <a:gd name="connsiteY10" fmla="*/ 266700 h 647700"/>
              <a:gd name="connsiteX11" fmla="*/ 857250 w 1238250"/>
              <a:gd name="connsiteY11" fmla="*/ 342900 h 647700"/>
              <a:gd name="connsiteX12" fmla="*/ 962025 w 1238250"/>
              <a:gd name="connsiteY12" fmla="*/ 438150 h 647700"/>
              <a:gd name="connsiteX13" fmla="*/ 962025 w 1238250"/>
              <a:gd name="connsiteY13" fmla="*/ 523875 h 647700"/>
              <a:gd name="connsiteX14" fmla="*/ 866775 w 1238250"/>
              <a:gd name="connsiteY14" fmla="*/ 590550 h 647700"/>
              <a:gd name="connsiteX15" fmla="*/ 828675 w 1238250"/>
              <a:gd name="connsiteY15" fmla="*/ 571500 h 647700"/>
              <a:gd name="connsiteX16" fmla="*/ 828675 w 1238250"/>
              <a:gd name="connsiteY16" fmla="*/ 647700 h 647700"/>
              <a:gd name="connsiteX17" fmla="*/ 981075 w 1238250"/>
              <a:gd name="connsiteY17" fmla="*/ 600075 h 647700"/>
              <a:gd name="connsiteX18" fmla="*/ 1066800 w 1238250"/>
              <a:gd name="connsiteY18" fmla="*/ 628650 h 647700"/>
              <a:gd name="connsiteX19" fmla="*/ 1066800 w 1238250"/>
              <a:gd name="connsiteY19" fmla="*/ 628650 h 647700"/>
              <a:gd name="connsiteX20" fmla="*/ 1238250 w 1238250"/>
              <a:gd name="connsiteY20" fmla="*/ 619125 h 647700"/>
              <a:gd name="connsiteX21" fmla="*/ 1057275 w 1238250"/>
              <a:gd name="connsiteY21" fmla="*/ 361950 h 647700"/>
              <a:gd name="connsiteX22" fmla="*/ 904875 w 1238250"/>
              <a:gd name="connsiteY22" fmla="*/ 180975 h 647700"/>
              <a:gd name="connsiteX23" fmla="*/ 742950 w 1238250"/>
              <a:gd name="connsiteY23" fmla="*/ 200025 h 647700"/>
              <a:gd name="connsiteX24" fmla="*/ 571500 w 1238250"/>
              <a:gd name="connsiteY24" fmla="*/ 114300 h 647700"/>
              <a:gd name="connsiteX25" fmla="*/ 466725 w 1238250"/>
              <a:gd name="connsiteY25" fmla="*/ 0 h 647700"/>
              <a:gd name="connsiteX26" fmla="*/ 0 w 1238250"/>
              <a:gd name="connsiteY26" fmla="*/ 238125 h 647700"/>
              <a:gd name="connsiteX27" fmla="*/ 85725 w 1238250"/>
              <a:gd name="connsiteY27" fmla="*/ 352425 h 647700"/>
              <a:gd name="connsiteX28" fmla="*/ 247650 w 1238250"/>
              <a:gd name="connsiteY28" fmla="*/ 314325 h 647700"/>
              <a:gd name="connsiteX29" fmla="*/ 314325 w 1238250"/>
              <a:gd name="connsiteY29" fmla="*/ 409575 h 647700"/>
              <a:gd name="connsiteX30" fmla="*/ 352425 w 1238250"/>
              <a:gd name="connsiteY30" fmla="*/ 523875 h 647700"/>
              <a:gd name="connsiteX31" fmla="*/ 333375 w 1238250"/>
              <a:gd name="connsiteY31" fmla="*/ 58102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38250" h="647700">
                <a:moveTo>
                  <a:pt x="333375" y="581025"/>
                </a:moveTo>
                <a:lnTo>
                  <a:pt x="333375" y="581025"/>
                </a:lnTo>
                <a:lnTo>
                  <a:pt x="466725" y="504825"/>
                </a:lnTo>
                <a:lnTo>
                  <a:pt x="581025" y="590550"/>
                </a:lnTo>
                <a:lnTo>
                  <a:pt x="723900" y="628650"/>
                </a:lnTo>
                <a:lnTo>
                  <a:pt x="847725" y="619125"/>
                </a:lnTo>
                <a:lnTo>
                  <a:pt x="847725" y="542925"/>
                </a:lnTo>
                <a:lnTo>
                  <a:pt x="609600" y="466725"/>
                </a:lnTo>
                <a:lnTo>
                  <a:pt x="447675" y="276225"/>
                </a:lnTo>
                <a:lnTo>
                  <a:pt x="466725" y="200025"/>
                </a:lnTo>
                <a:lnTo>
                  <a:pt x="638175" y="266700"/>
                </a:lnTo>
                <a:lnTo>
                  <a:pt x="857250" y="342900"/>
                </a:lnTo>
                <a:lnTo>
                  <a:pt x="962025" y="438150"/>
                </a:lnTo>
                <a:lnTo>
                  <a:pt x="962025" y="523875"/>
                </a:lnTo>
                <a:lnTo>
                  <a:pt x="866775" y="590550"/>
                </a:lnTo>
                <a:lnTo>
                  <a:pt x="828675" y="571500"/>
                </a:lnTo>
                <a:lnTo>
                  <a:pt x="828675" y="647700"/>
                </a:lnTo>
                <a:lnTo>
                  <a:pt x="981075" y="600075"/>
                </a:lnTo>
                <a:lnTo>
                  <a:pt x="1066800" y="628650"/>
                </a:lnTo>
                <a:lnTo>
                  <a:pt x="1066800" y="628650"/>
                </a:lnTo>
                <a:lnTo>
                  <a:pt x="1238250" y="619125"/>
                </a:lnTo>
                <a:lnTo>
                  <a:pt x="1057275" y="361950"/>
                </a:lnTo>
                <a:lnTo>
                  <a:pt x="904875" y="180975"/>
                </a:lnTo>
                <a:lnTo>
                  <a:pt x="742950" y="200025"/>
                </a:lnTo>
                <a:lnTo>
                  <a:pt x="571500" y="114300"/>
                </a:lnTo>
                <a:lnTo>
                  <a:pt x="466725" y="0"/>
                </a:lnTo>
                <a:lnTo>
                  <a:pt x="0" y="238125"/>
                </a:lnTo>
                <a:lnTo>
                  <a:pt x="85725" y="352425"/>
                </a:lnTo>
                <a:lnTo>
                  <a:pt x="247650" y="314325"/>
                </a:lnTo>
                <a:lnTo>
                  <a:pt x="314325" y="409575"/>
                </a:lnTo>
                <a:lnTo>
                  <a:pt x="352425" y="523875"/>
                </a:lnTo>
                <a:lnTo>
                  <a:pt x="333375" y="581025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 13"/>
          <p:cNvSpPr/>
          <p:nvPr/>
        </p:nvSpPr>
        <p:spPr>
          <a:xfrm>
            <a:off x="723900" y="3718560"/>
            <a:ext cx="982980" cy="838200"/>
          </a:xfrm>
          <a:custGeom>
            <a:avLst/>
            <a:gdLst>
              <a:gd name="connsiteX0" fmla="*/ 182880 w 982980"/>
              <a:gd name="connsiteY0" fmla="*/ 30480 h 838200"/>
              <a:gd name="connsiteX1" fmla="*/ 396240 w 982980"/>
              <a:gd name="connsiteY1" fmla="*/ 53340 h 838200"/>
              <a:gd name="connsiteX2" fmla="*/ 548640 w 982980"/>
              <a:gd name="connsiteY2" fmla="*/ 0 h 838200"/>
              <a:gd name="connsiteX3" fmla="*/ 693420 w 982980"/>
              <a:gd name="connsiteY3" fmla="*/ 45720 h 838200"/>
              <a:gd name="connsiteX4" fmla="*/ 876300 w 982980"/>
              <a:gd name="connsiteY4" fmla="*/ 99060 h 838200"/>
              <a:gd name="connsiteX5" fmla="*/ 830580 w 982980"/>
              <a:gd name="connsiteY5" fmla="*/ 144780 h 838200"/>
              <a:gd name="connsiteX6" fmla="*/ 830580 w 982980"/>
              <a:gd name="connsiteY6" fmla="*/ 144780 h 838200"/>
              <a:gd name="connsiteX7" fmla="*/ 861060 w 982980"/>
              <a:gd name="connsiteY7" fmla="*/ 213360 h 838200"/>
              <a:gd name="connsiteX8" fmla="*/ 914400 w 982980"/>
              <a:gd name="connsiteY8" fmla="*/ 175260 h 838200"/>
              <a:gd name="connsiteX9" fmla="*/ 929640 w 982980"/>
              <a:gd name="connsiteY9" fmla="*/ 106680 h 838200"/>
              <a:gd name="connsiteX10" fmla="*/ 982980 w 982980"/>
              <a:gd name="connsiteY10" fmla="*/ 167640 h 838200"/>
              <a:gd name="connsiteX11" fmla="*/ 838200 w 982980"/>
              <a:gd name="connsiteY11" fmla="*/ 312420 h 838200"/>
              <a:gd name="connsiteX12" fmla="*/ 701040 w 982980"/>
              <a:gd name="connsiteY12" fmla="*/ 495300 h 838200"/>
              <a:gd name="connsiteX13" fmla="*/ 541020 w 982980"/>
              <a:gd name="connsiteY13" fmla="*/ 518160 h 838200"/>
              <a:gd name="connsiteX14" fmla="*/ 449580 w 982980"/>
              <a:gd name="connsiteY14" fmla="*/ 548640 h 838200"/>
              <a:gd name="connsiteX15" fmla="*/ 525780 w 982980"/>
              <a:gd name="connsiteY15" fmla="*/ 624840 h 838200"/>
              <a:gd name="connsiteX16" fmla="*/ 518160 w 982980"/>
              <a:gd name="connsiteY16" fmla="*/ 754380 h 838200"/>
              <a:gd name="connsiteX17" fmla="*/ 525780 w 982980"/>
              <a:gd name="connsiteY17" fmla="*/ 838200 h 838200"/>
              <a:gd name="connsiteX18" fmla="*/ 373380 w 982980"/>
              <a:gd name="connsiteY18" fmla="*/ 822960 h 838200"/>
              <a:gd name="connsiteX19" fmla="*/ 167640 w 982980"/>
              <a:gd name="connsiteY19" fmla="*/ 792480 h 838200"/>
              <a:gd name="connsiteX20" fmla="*/ 45720 w 982980"/>
              <a:gd name="connsiteY20" fmla="*/ 685800 h 838200"/>
              <a:gd name="connsiteX21" fmla="*/ 0 w 982980"/>
              <a:gd name="connsiteY21" fmla="*/ 502920 h 838200"/>
              <a:gd name="connsiteX22" fmla="*/ 0 w 982980"/>
              <a:gd name="connsiteY22" fmla="*/ 548640 h 838200"/>
              <a:gd name="connsiteX23" fmla="*/ 22860 w 982980"/>
              <a:gd name="connsiteY23" fmla="*/ 312420 h 838200"/>
              <a:gd name="connsiteX24" fmla="*/ 91440 w 982980"/>
              <a:gd name="connsiteY24" fmla="*/ 274320 h 838200"/>
              <a:gd name="connsiteX25" fmla="*/ 99060 w 982980"/>
              <a:gd name="connsiteY25" fmla="*/ 457200 h 838200"/>
              <a:gd name="connsiteX26" fmla="*/ 259080 w 982980"/>
              <a:gd name="connsiteY26" fmla="*/ 472440 h 838200"/>
              <a:gd name="connsiteX27" fmla="*/ 381000 w 982980"/>
              <a:gd name="connsiteY27" fmla="*/ 449580 h 838200"/>
              <a:gd name="connsiteX28" fmla="*/ 525780 w 982980"/>
              <a:gd name="connsiteY28" fmla="*/ 441960 h 838200"/>
              <a:gd name="connsiteX29" fmla="*/ 601980 w 982980"/>
              <a:gd name="connsiteY29" fmla="*/ 365760 h 838200"/>
              <a:gd name="connsiteX30" fmla="*/ 579120 w 982980"/>
              <a:gd name="connsiteY30" fmla="*/ 266700 h 838200"/>
              <a:gd name="connsiteX31" fmla="*/ 434340 w 982980"/>
              <a:gd name="connsiteY31" fmla="*/ 327660 h 838200"/>
              <a:gd name="connsiteX32" fmla="*/ 335280 w 982980"/>
              <a:gd name="connsiteY32" fmla="*/ 327660 h 838200"/>
              <a:gd name="connsiteX33" fmla="*/ 259080 w 982980"/>
              <a:gd name="connsiteY33" fmla="*/ 266700 h 838200"/>
              <a:gd name="connsiteX34" fmla="*/ 251460 w 982980"/>
              <a:gd name="connsiteY34" fmla="*/ 160020 h 838200"/>
              <a:gd name="connsiteX35" fmla="*/ 266700 w 982980"/>
              <a:gd name="connsiteY35" fmla="*/ 99060 h 838200"/>
              <a:gd name="connsiteX36" fmla="*/ 220980 w 982980"/>
              <a:gd name="connsiteY36" fmla="*/ 83820 h 838200"/>
              <a:gd name="connsiteX37" fmla="*/ 182880 w 982980"/>
              <a:gd name="connsiteY37" fmla="*/ 3048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2980" h="838200">
                <a:moveTo>
                  <a:pt x="182880" y="30480"/>
                </a:moveTo>
                <a:lnTo>
                  <a:pt x="396240" y="53340"/>
                </a:lnTo>
                <a:lnTo>
                  <a:pt x="548640" y="0"/>
                </a:lnTo>
                <a:lnTo>
                  <a:pt x="693420" y="45720"/>
                </a:lnTo>
                <a:lnTo>
                  <a:pt x="876300" y="99060"/>
                </a:lnTo>
                <a:lnTo>
                  <a:pt x="830580" y="144780"/>
                </a:lnTo>
                <a:lnTo>
                  <a:pt x="830580" y="144780"/>
                </a:lnTo>
                <a:lnTo>
                  <a:pt x="861060" y="213360"/>
                </a:lnTo>
                <a:lnTo>
                  <a:pt x="914400" y="175260"/>
                </a:lnTo>
                <a:lnTo>
                  <a:pt x="929640" y="106680"/>
                </a:lnTo>
                <a:lnTo>
                  <a:pt x="982980" y="167640"/>
                </a:lnTo>
                <a:lnTo>
                  <a:pt x="838200" y="312420"/>
                </a:lnTo>
                <a:lnTo>
                  <a:pt x="701040" y="495300"/>
                </a:lnTo>
                <a:lnTo>
                  <a:pt x="541020" y="518160"/>
                </a:lnTo>
                <a:lnTo>
                  <a:pt x="449580" y="548640"/>
                </a:lnTo>
                <a:lnTo>
                  <a:pt x="525780" y="624840"/>
                </a:lnTo>
                <a:lnTo>
                  <a:pt x="518160" y="754380"/>
                </a:lnTo>
                <a:lnTo>
                  <a:pt x="525780" y="838200"/>
                </a:lnTo>
                <a:lnTo>
                  <a:pt x="373380" y="822960"/>
                </a:lnTo>
                <a:lnTo>
                  <a:pt x="167640" y="792480"/>
                </a:lnTo>
                <a:lnTo>
                  <a:pt x="45720" y="685800"/>
                </a:lnTo>
                <a:lnTo>
                  <a:pt x="0" y="502920"/>
                </a:lnTo>
                <a:lnTo>
                  <a:pt x="0" y="548640"/>
                </a:lnTo>
                <a:lnTo>
                  <a:pt x="22860" y="312420"/>
                </a:lnTo>
                <a:lnTo>
                  <a:pt x="91440" y="274320"/>
                </a:lnTo>
                <a:lnTo>
                  <a:pt x="99060" y="457200"/>
                </a:lnTo>
                <a:lnTo>
                  <a:pt x="259080" y="472440"/>
                </a:lnTo>
                <a:lnTo>
                  <a:pt x="381000" y="449580"/>
                </a:lnTo>
                <a:lnTo>
                  <a:pt x="525780" y="441960"/>
                </a:lnTo>
                <a:lnTo>
                  <a:pt x="601980" y="365760"/>
                </a:lnTo>
                <a:lnTo>
                  <a:pt x="579120" y="266700"/>
                </a:lnTo>
                <a:lnTo>
                  <a:pt x="434340" y="327660"/>
                </a:lnTo>
                <a:lnTo>
                  <a:pt x="335280" y="327660"/>
                </a:lnTo>
                <a:lnTo>
                  <a:pt x="259080" y="266700"/>
                </a:lnTo>
                <a:lnTo>
                  <a:pt x="251460" y="160020"/>
                </a:lnTo>
                <a:lnTo>
                  <a:pt x="266700" y="99060"/>
                </a:lnTo>
                <a:lnTo>
                  <a:pt x="220980" y="83820"/>
                </a:lnTo>
                <a:lnTo>
                  <a:pt x="182880" y="3048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ostoručno 14"/>
          <p:cNvSpPr/>
          <p:nvPr/>
        </p:nvSpPr>
        <p:spPr>
          <a:xfrm>
            <a:off x="1394460" y="3771900"/>
            <a:ext cx="1287780" cy="518160"/>
          </a:xfrm>
          <a:custGeom>
            <a:avLst/>
            <a:gdLst>
              <a:gd name="connsiteX0" fmla="*/ 83820 w 1287780"/>
              <a:gd name="connsiteY0" fmla="*/ 518160 h 518160"/>
              <a:gd name="connsiteX1" fmla="*/ 213360 w 1287780"/>
              <a:gd name="connsiteY1" fmla="*/ 487680 h 518160"/>
              <a:gd name="connsiteX2" fmla="*/ 365760 w 1287780"/>
              <a:gd name="connsiteY2" fmla="*/ 518160 h 518160"/>
              <a:gd name="connsiteX3" fmla="*/ 502920 w 1287780"/>
              <a:gd name="connsiteY3" fmla="*/ 449580 h 518160"/>
              <a:gd name="connsiteX4" fmla="*/ 647700 w 1287780"/>
              <a:gd name="connsiteY4" fmla="*/ 373380 h 518160"/>
              <a:gd name="connsiteX5" fmla="*/ 784860 w 1287780"/>
              <a:gd name="connsiteY5" fmla="*/ 373380 h 518160"/>
              <a:gd name="connsiteX6" fmla="*/ 891540 w 1287780"/>
              <a:gd name="connsiteY6" fmla="*/ 464820 h 518160"/>
              <a:gd name="connsiteX7" fmla="*/ 1219200 w 1287780"/>
              <a:gd name="connsiteY7" fmla="*/ 464820 h 518160"/>
              <a:gd name="connsiteX8" fmla="*/ 1287780 w 1287780"/>
              <a:gd name="connsiteY8" fmla="*/ 419100 h 518160"/>
              <a:gd name="connsiteX9" fmla="*/ 1150620 w 1287780"/>
              <a:gd name="connsiteY9" fmla="*/ 304800 h 518160"/>
              <a:gd name="connsiteX10" fmla="*/ 876300 w 1287780"/>
              <a:gd name="connsiteY10" fmla="*/ 99060 h 518160"/>
              <a:gd name="connsiteX11" fmla="*/ 723900 w 1287780"/>
              <a:gd name="connsiteY11" fmla="*/ 22860 h 518160"/>
              <a:gd name="connsiteX12" fmla="*/ 541020 w 1287780"/>
              <a:gd name="connsiteY12" fmla="*/ 0 h 518160"/>
              <a:gd name="connsiteX13" fmla="*/ 365760 w 1287780"/>
              <a:gd name="connsiteY13" fmla="*/ 68580 h 518160"/>
              <a:gd name="connsiteX14" fmla="*/ 335280 w 1287780"/>
              <a:gd name="connsiteY14" fmla="*/ 228600 h 518160"/>
              <a:gd name="connsiteX15" fmla="*/ 160020 w 1287780"/>
              <a:gd name="connsiteY15" fmla="*/ 350520 h 518160"/>
              <a:gd name="connsiteX16" fmla="*/ 83820 w 1287780"/>
              <a:gd name="connsiteY16" fmla="*/ 434340 h 518160"/>
              <a:gd name="connsiteX17" fmla="*/ 0 w 1287780"/>
              <a:gd name="connsiteY17" fmla="*/ 472440 h 518160"/>
              <a:gd name="connsiteX18" fmla="*/ 83820 w 1287780"/>
              <a:gd name="connsiteY18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87780" h="518160">
                <a:moveTo>
                  <a:pt x="83820" y="518160"/>
                </a:moveTo>
                <a:lnTo>
                  <a:pt x="213360" y="487680"/>
                </a:lnTo>
                <a:lnTo>
                  <a:pt x="365760" y="518160"/>
                </a:lnTo>
                <a:lnTo>
                  <a:pt x="502920" y="449580"/>
                </a:lnTo>
                <a:lnTo>
                  <a:pt x="647700" y="373380"/>
                </a:lnTo>
                <a:lnTo>
                  <a:pt x="784860" y="373380"/>
                </a:lnTo>
                <a:lnTo>
                  <a:pt x="891540" y="464820"/>
                </a:lnTo>
                <a:lnTo>
                  <a:pt x="1219200" y="464820"/>
                </a:lnTo>
                <a:lnTo>
                  <a:pt x="1287780" y="419100"/>
                </a:lnTo>
                <a:lnTo>
                  <a:pt x="1150620" y="304800"/>
                </a:lnTo>
                <a:lnTo>
                  <a:pt x="876300" y="99060"/>
                </a:lnTo>
                <a:lnTo>
                  <a:pt x="723900" y="22860"/>
                </a:lnTo>
                <a:lnTo>
                  <a:pt x="541020" y="0"/>
                </a:lnTo>
                <a:lnTo>
                  <a:pt x="365760" y="68580"/>
                </a:lnTo>
                <a:lnTo>
                  <a:pt x="335280" y="228600"/>
                </a:lnTo>
                <a:lnTo>
                  <a:pt x="160020" y="350520"/>
                </a:lnTo>
                <a:lnTo>
                  <a:pt x="83820" y="434340"/>
                </a:lnTo>
                <a:lnTo>
                  <a:pt x="0" y="472440"/>
                </a:lnTo>
                <a:lnTo>
                  <a:pt x="83820" y="51816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ostoručno 15"/>
          <p:cNvSpPr/>
          <p:nvPr/>
        </p:nvSpPr>
        <p:spPr>
          <a:xfrm>
            <a:off x="2659380" y="2750820"/>
            <a:ext cx="190500" cy="175260"/>
          </a:xfrm>
          <a:custGeom>
            <a:avLst/>
            <a:gdLst>
              <a:gd name="connsiteX0" fmla="*/ 38100 w 190500"/>
              <a:gd name="connsiteY0" fmla="*/ 0 h 175260"/>
              <a:gd name="connsiteX1" fmla="*/ 38100 w 190500"/>
              <a:gd name="connsiteY1" fmla="*/ 0 h 175260"/>
              <a:gd name="connsiteX2" fmla="*/ 30480 w 190500"/>
              <a:gd name="connsiteY2" fmla="*/ 91440 h 175260"/>
              <a:gd name="connsiteX3" fmla="*/ 0 w 190500"/>
              <a:gd name="connsiteY3" fmla="*/ 175260 h 175260"/>
              <a:gd name="connsiteX4" fmla="*/ 190500 w 190500"/>
              <a:gd name="connsiteY4" fmla="*/ 76200 h 175260"/>
              <a:gd name="connsiteX5" fmla="*/ 106680 w 190500"/>
              <a:gd name="connsiteY5" fmla="*/ 15240 h 175260"/>
              <a:gd name="connsiteX6" fmla="*/ 38100 w 190500"/>
              <a:gd name="connsiteY6" fmla="*/ 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75260">
                <a:moveTo>
                  <a:pt x="38100" y="0"/>
                </a:moveTo>
                <a:lnTo>
                  <a:pt x="38100" y="0"/>
                </a:lnTo>
                <a:cubicBezTo>
                  <a:pt x="29975" y="81255"/>
                  <a:pt x="30480" y="50673"/>
                  <a:pt x="30480" y="91440"/>
                </a:cubicBezTo>
                <a:lnTo>
                  <a:pt x="0" y="175260"/>
                </a:lnTo>
                <a:lnTo>
                  <a:pt x="190500" y="76200"/>
                </a:lnTo>
                <a:lnTo>
                  <a:pt x="106680" y="1524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ostoručno 16"/>
          <p:cNvSpPr/>
          <p:nvPr/>
        </p:nvSpPr>
        <p:spPr>
          <a:xfrm>
            <a:off x="2529840" y="3055620"/>
            <a:ext cx="495300" cy="601980"/>
          </a:xfrm>
          <a:custGeom>
            <a:avLst/>
            <a:gdLst>
              <a:gd name="connsiteX0" fmla="*/ 0 w 495300"/>
              <a:gd name="connsiteY0" fmla="*/ 350520 h 601980"/>
              <a:gd name="connsiteX1" fmla="*/ 30480 w 495300"/>
              <a:gd name="connsiteY1" fmla="*/ 91440 h 601980"/>
              <a:gd name="connsiteX2" fmla="*/ 99060 w 495300"/>
              <a:gd name="connsiteY2" fmla="*/ 30480 h 601980"/>
              <a:gd name="connsiteX3" fmla="*/ 160020 w 495300"/>
              <a:gd name="connsiteY3" fmla="*/ 0 h 601980"/>
              <a:gd name="connsiteX4" fmla="*/ 297180 w 495300"/>
              <a:gd name="connsiteY4" fmla="*/ 99060 h 601980"/>
              <a:gd name="connsiteX5" fmla="*/ 495300 w 495300"/>
              <a:gd name="connsiteY5" fmla="*/ 220980 h 601980"/>
              <a:gd name="connsiteX6" fmla="*/ 487680 w 495300"/>
              <a:gd name="connsiteY6" fmla="*/ 350520 h 601980"/>
              <a:gd name="connsiteX7" fmla="*/ 373380 w 495300"/>
              <a:gd name="connsiteY7" fmla="*/ 243840 h 601980"/>
              <a:gd name="connsiteX8" fmla="*/ 281940 w 495300"/>
              <a:gd name="connsiteY8" fmla="*/ 213360 h 601980"/>
              <a:gd name="connsiteX9" fmla="*/ 289560 w 495300"/>
              <a:gd name="connsiteY9" fmla="*/ 320040 h 601980"/>
              <a:gd name="connsiteX10" fmla="*/ 289560 w 495300"/>
              <a:gd name="connsiteY10" fmla="*/ 320040 h 601980"/>
              <a:gd name="connsiteX11" fmla="*/ 167640 w 495300"/>
              <a:gd name="connsiteY11" fmla="*/ 220980 h 601980"/>
              <a:gd name="connsiteX12" fmla="*/ 114300 w 495300"/>
              <a:gd name="connsiteY12" fmla="*/ 312420 h 601980"/>
              <a:gd name="connsiteX13" fmla="*/ 160020 w 495300"/>
              <a:gd name="connsiteY13" fmla="*/ 480060 h 601980"/>
              <a:gd name="connsiteX14" fmla="*/ 228600 w 495300"/>
              <a:gd name="connsiteY14" fmla="*/ 510540 h 601980"/>
              <a:gd name="connsiteX15" fmla="*/ 281940 w 495300"/>
              <a:gd name="connsiteY15" fmla="*/ 434340 h 601980"/>
              <a:gd name="connsiteX16" fmla="*/ 259080 w 495300"/>
              <a:gd name="connsiteY16" fmla="*/ 350520 h 601980"/>
              <a:gd name="connsiteX17" fmla="*/ 327660 w 495300"/>
              <a:gd name="connsiteY17" fmla="*/ 350520 h 601980"/>
              <a:gd name="connsiteX18" fmla="*/ 426720 w 495300"/>
              <a:gd name="connsiteY18" fmla="*/ 411480 h 601980"/>
              <a:gd name="connsiteX19" fmla="*/ 449580 w 495300"/>
              <a:gd name="connsiteY19" fmla="*/ 502920 h 601980"/>
              <a:gd name="connsiteX20" fmla="*/ 381000 w 495300"/>
              <a:gd name="connsiteY20" fmla="*/ 464820 h 601980"/>
              <a:gd name="connsiteX21" fmla="*/ 304800 w 495300"/>
              <a:gd name="connsiteY21" fmla="*/ 472440 h 601980"/>
              <a:gd name="connsiteX22" fmla="*/ 289560 w 495300"/>
              <a:gd name="connsiteY22" fmla="*/ 556260 h 601980"/>
              <a:gd name="connsiteX23" fmla="*/ 198120 w 495300"/>
              <a:gd name="connsiteY23" fmla="*/ 601980 h 601980"/>
              <a:gd name="connsiteX24" fmla="*/ 83820 w 495300"/>
              <a:gd name="connsiteY24" fmla="*/ 480060 h 601980"/>
              <a:gd name="connsiteX25" fmla="*/ 0 w 495300"/>
              <a:gd name="connsiteY25" fmla="*/ 350520 h 60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5300" h="601980">
                <a:moveTo>
                  <a:pt x="0" y="350520"/>
                </a:moveTo>
                <a:lnTo>
                  <a:pt x="30480" y="91440"/>
                </a:lnTo>
                <a:cubicBezTo>
                  <a:pt x="89275" y="41045"/>
                  <a:pt x="67261" y="62279"/>
                  <a:pt x="99060" y="30480"/>
                </a:cubicBezTo>
                <a:lnTo>
                  <a:pt x="160020" y="0"/>
                </a:lnTo>
                <a:lnTo>
                  <a:pt x="297180" y="99060"/>
                </a:lnTo>
                <a:lnTo>
                  <a:pt x="495300" y="220980"/>
                </a:lnTo>
                <a:lnTo>
                  <a:pt x="487680" y="350520"/>
                </a:lnTo>
                <a:lnTo>
                  <a:pt x="373380" y="243840"/>
                </a:lnTo>
                <a:lnTo>
                  <a:pt x="281940" y="213360"/>
                </a:lnTo>
                <a:lnTo>
                  <a:pt x="289560" y="320040"/>
                </a:lnTo>
                <a:lnTo>
                  <a:pt x="289560" y="320040"/>
                </a:lnTo>
                <a:lnTo>
                  <a:pt x="167640" y="220980"/>
                </a:lnTo>
                <a:lnTo>
                  <a:pt x="114300" y="312420"/>
                </a:lnTo>
                <a:lnTo>
                  <a:pt x="160020" y="480060"/>
                </a:lnTo>
                <a:lnTo>
                  <a:pt x="228600" y="510540"/>
                </a:lnTo>
                <a:lnTo>
                  <a:pt x="281940" y="434340"/>
                </a:lnTo>
                <a:lnTo>
                  <a:pt x="259080" y="350520"/>
                </a:lnTo>
                <a:lnTo>
                  <a:pt x="327660" y="350520"/>
                </a:lnTo>
                <a:lnTo>
                  <a:pt x="426720" y="411480"/>
                </a:lnTo>
                <a:lnTo>
                  <a:pt x="449580" y="502920"/>
                </a:lnTo>
                <a:lnTo>
                  <a:pt x="381000" y="464820"/>
                </a:lnTo>
                <a:lnTo>
                  <a:pt x="304800" y="472440"/>
                </a:lnTo>
                <a:lnTo>
                  <a:pt x="289560" y="556260"/>
                </a:lnTo>
                <a:lnTo>
                  <a:pt x="198120" y="601980"/>
                </a:lnTo>
                <a:lnTo>
                  <a:pt x="83820" y="480060"/>
                </a:lnTo>
                <a:lnTo>
                  <a:pt x="0" y="35052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ostoručno 17"/>
          <p:cNvSpPr/>
          <p:nvPr/>
        </p:nvSpPr>
        <p:spPr>
          <a:xfrm>
            <a:off x="2796540" y="2926080"/>
            <a:ext cx="266700" cy="106680"/>
          </a:xfrm>
          <a:custGeom>
            <a:avLst/>
            <a:gdLst>
              <a:gd name="connsiteX0" fmla="*/ 228600 w 266700"/>
              <a:gd name="connsiteY0" fmla="*/ 0 h 106680"/>
              <a:gd name="connsiteX1" fmla="*/ 228600 w 266700"/>
              <a:gd name="connsiteY1" fmla="*/ 0 h 106680"/>
              <a:gd name="connsiteX2" fmla="*/ 266700 w 266700"/>
              <a:gd name="connsiteY2" fmla="*/ 68580 h 106680"/>
              <a:gd name="connsiteX3" fmla="*/ 266700 w 266700"/>
              <a:gd name="connsiteY3" fmla="*/ 68580 h 106680"/>
              <a:gd name="connsiteX4" fmla="*/ 76200 w 266700"/>
              <a:gd name="connsiteY4" fmla="*/ 106680 h 106680"/>
              <a:gd name="connsiteX5" fmla="*/ 0 w 266700"/>
              <a:gd name="connsiteY5" fmla="*/ 53340 h 106680"/>
              <a:gd name="connsiteX6" fmla="*/ 228600 w 266700"/>
              <a:gd name="connsiteY6" fmla="*/ 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" h="106680">
                <a:moveTo>
                  <a:pt x="228600" y="0"/>
                </a:moveTo>
                <a:lnTo>
                  <a:pt x="228600" y="0"/>
                </a:lnTo>
                <a:lnTo>
                  <a:pt x="266700" y="68580"/>
                </a:lnTo>
                <a:lnTo>
                  <a:pt x="266700" y="68580"/>
                </a:lnTo>
                <a:lnTo>
                  <a:pt x="76200" y="106680"/>
                </a:lnTo>
                <a:lnTo>
                  <a:pt x="0" y="53340"/>
                </a:lnTo>
                <a:lnTo>
                  <a:pt x="228600" y="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ostoručno 19"/>
          <p:cNvSpPr/>
          <p:nvPr/>
        </p:nvSpPr>
        <p:spPr>
          <a:xfrm>
            <a:off x="2987040" y="3063240"/>
            <a:ext cx="274320" cy="137160"/>
          </a:xfrm>
          <a:custGeom>
            <a:avLst/>
            <a:gdLst>
              <a:gd name="connsiteX0" fmla="*/ 175260 w 274320"/>
              <a:gd name="connsiteY0" fmla="*/ 0 h 137160"/>
              <a:gd name="connsiteX1" fmla="*/ 274320 w 274320"/>
              <a:gd name="connsiteY1" fmla="*/ 99060 h 137160"/>
              <a:gd name="connsiteX2" fmla="*/ 144780 w 274320"/>
              <a:gd name="connsiteY2" fmla="*/ 137160 h 137160"/>
              <a:gd name="connsiteX3" fmla="*/ 30480 w 274320"/>
              <a:gd name="connsiteY3" fmla="*/ 91440 h 137160"/>
              <a:gd name="connsiteX4" fmla="*/ 0 w 274320"/>
              <a:gd name="connsiteY4" fmla="*/ 0 h 137160"/>
              <a:gd name="connsiteX5" fmla="*/ 175260 w 274320"/>
              <a:gd name="connsiteY5" fmla="*/ 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320" h="137160">
                <a:moveTo>
                  <a:pt x="175260" y="0"/>
                </a:moveTo>
                <a:lnTo>
                  <a:pt x="274320" y="99060"/>
                </a:lnTo>
                <a:lnTo>
                  <a:pt x="144780" y="137160"/>
                </a:lnTo>
                <a:lnTo>
                  <a:pt x="30480" y="91440"/>
                </a:lnTo>
                <a:lnTo>
                  <a:pt x="0" y="0"/>
                </a:lnTo>
                <a:lnTo>
                  <a:pt x="175260" y="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ostoručno 20"/>
          <p:cNvSpPr/>
          <p:nvPr/>
        </p:nvSpPr>
        <p:spPr>
          <a:xfrm>
            <a:off x="1866900" y="2034540"/>
            <a:ext cx="731520" cy="236220"/>
          </a:xfrm>
          <a:custGeom>
            <a:avLst/>
            <a:gdLst>
              <a:gd name="connsiteX0" fmla="*/ 434340 w 731520"/>
              <a:gd name="connsiteY0" fmla="*/ 53340 h 236220"/>
              <a:gd name="connsiteX1" fmla="*/ 350520 w 731520"/>
              <a:gd name="connsiteY1" fmla="*/ 114300 h 236220"/>
              <a:gd name="connsiteX2" fmla="*/ 167640 w 731520"/>
              <a:gd name="connsiteY2" fmla="*/ 114300 h 236220"/>
              <a:gd name="connsiteX3" fmla="*/ 0 w 731520"/>
              <a:gd name="connsiteY3" fmla="*/ 60960 h 236220"/>
              <a:gd name="connsiteX4" fmla="*/ 0 w 731520"/>
              <a:gd name="connsiteY4" fmla="*/ 60960 h 236220"/>
              <a:gd name="connsiteX5" fmla="*/ 190500 w 731520"/>
              <a:gd name="connsiteY5" fmla="*/ 175260 h 236220"/>
              <a:gd name="connsiteX6" fmla="*/ 342900 w 731520"/>
              <a:gd name="connsiteY6" fmla="*/ 236220 h 236220"/>
              <a:gd name="connsiteX7" fmla="*/ 495300 w 731520"/>
              <a:gd name="connsiteY7" fmla="*/ 121920 h 236220"/>
              <a:gd name="connsiteX8" fmla="*/ 723900 w 731520"/>
              <a:gd name="connsiteY8" fmla="*/ 83820 h 236220"/>
              <a:gd name="connsiteX9" fmla="*/ 723900 w 731520"/>
              <a:gd name="connsiteY9" fmla="*/ 83820 h 236220"/>
              <a:gd name="connsiteX10" fmla="*/ 731520 w 731520"/>
              <a:gd name="connsiteY10" fmla="*/ 0 h 236220"/>
              <a:gd name="connsiteX11" fmla="*/ 548640 w 731520"/>
              <a:gd name="connsiteY11" fmla="*/ 30480 h 236220"/>
              <a:gd name="connsiteX12" fmla="*/ 434340 w 731520"/>
              <a:gd name="connsiteY12" fmla="*/ 53340 h 23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520" h="236220">
                <a:moveTo>
                  <a:pt x="434340" y="53340"/>
                </a:moveTo>
                <a:lnTo>
                  <a:pt x="350520" y="114300"/>
                </a:lnTo>
                <a:lnTo>
                  <a:pt x="167640" y="114300"/>
                </a:lnTo>
                <a:lnTo>
                  <a:pt x="0" y="60960"/>
                </a:lnTo>
                <a:lnTo>
                  <a:pt x="0" y="60960"/>
                </a:lnTo>
                <a:lnTo>
                  <a:pt x="190500" y="175260"/>
                </a:lnTo>
                <a:lnTo>
                  <a:pt x="342900" y="236220"/>
                </a:lnTo>
                <a:lnTo>
                  <a:pt x="495300" y="121920"/>
                </a:lnTo>
                <a:lnTo>
                  <a:pt x="723900" y="83820"/>
                </a:lnTo>
                <a:lnTo>
                  <a:pt x="723900" y="83820"/>
                </a:lnTo>
                <a:lnTo>
                  <a:pt x="731520" y="0"/>
                </a:lnTo>
                <a:lnTo>
                  <a:pt x="548640" y="30480"/>
                </a:lnTo>
                <a:lnTo>
                  <a:pt x="434340" y="5334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ostoručno 21"/>
          <p:cNvSpPr/>
          <p:nvPr/>
        </p:nvSpPr>
        <p:spPr>
          <a:xfrm>
            <a:off x="2811780" y="3802380"/>
            <a:ext cx="1318260" cy="472440"/>
          </a:xfrm>
          <a:custGeom>
            <a:avLst/>
            <a:gdLst>
              <a:gd name="connsiteX0" fmla="*/ 457200 w 1318260"/>
              <a:gd name="connsiteY0" fmla="*/ 144780 h 472440"/>
              <a:gd name="connsiteX1" fmla="*/ 350520 w 1318260"/>
              <a:gd name="connsiteY1" fmla="*/ 129540 h 472440"/>
              <a:gd name="connsiteX2" fmla="*/ 274320 w 1318260"/>
              <a:gd name="connsiteY2" fmla="*/ 0 h 472440"/>
              <a:gd name="connsiteX3" fmla="*/ 38100 w 1318260"/>
              <a:gd name="connsiteY3" fmla="*/ 38100 h 472440"/>
              <a:gd name="connsiteX4" fmla="*/ 0 w 1318260"/>
              <a:gd name="connsiteY4" fmla="*/ 129540 h 472440"/>
              <a:gd name="connsiteX5" fmla="*/ 281940 w 1318260"/>
              <a:gd name="connsiteY5" fmla="*/ 297180 h 472440"/>
              <a:gd name="connsiteX6" fmla="*/ 563880 w 1318260"/>
              <a:gd name="connsiteY6" fmla="*/ 403860 h 472440"/>
              <a:gd name="connsiteX7" fmla="*/ 670560 w 1318260"/>
              <a:gd name="connsiteY7" fmla="*/ 449580 h 472440"/>
              <a:gd name="connsiteX8" fmla="*/ 861060 w 1318260"/>
              <a:gd name="connsiteY8" fmla="*/ 411480 h 472440"/>
              <a:gd name="connsiteX9" fmla="*/ 1028700 w 1318260"/>
              <a:gd name="connsiteY9" fmla="*/ 472440 h 472440"/>
              <a:gd name="connsiteX10" fmla="*/ 1303020 w 1318260"/>
              <a:gd name="connsiteY10" fmla="*/ 457200 h 472440"/>
              <a:gd name="connsiteX11" fmla="*/ 1318260 w 1318260"/>
              <a:gd name="connsiteY11" fmla="*/ 327660 h 472440"/>
              <a:gd name="connsiteX12" fmla="*/ 982980 w 1318260"/>
              <a:gd name="connsiteY12" fmla="*/ 106680 h 472440"/>
              <a:gd name="connsiteX13" fmla="*/ 922020 w 1318260"/>
              <a:gd name="connsiteY13" fmla="*/ 144780 h 472440"/>
              <a:gd name="connsiteX14" fmla="*/ 830580 w 1318260"/>
              <a:gd name="connsiteY14" fmla="*/ 236220 h 472440"/>
              <a:gd name="connsiteX15" fmla="*/ 701040 w 1318260"/>
              <a:gd name="connsiteY15" fmla="*/ 236220 h 472440"/>
              <a:gd name="connsiteX16" fmla="*/ 662940 w 1318260"/>
              <a:gd name="connsiteY16" fmla="*/ 152400 h 472440"/>
              <a:gd name="connsiteX17" fmla="*/ 769620 w 1318260"/>
              <a:gd name="connsiteY17" fmla="*/ 114300 h 472440"/>
              <a:gd name="connsiteX18" fmla="*/ 883920 w 1318260"/>
              <a:gd name="connsiteY18" fmla="*/ 91440 h 472440"/>
              <a:gd name="connsiteX19" fmla="*/ 967740 w 1318260"/>
              <a:gd name="connsiteY19" fmla="*/ 15240 h 472440"/>
              <a:gd name="connsiteX20" fmla="*/ 807720 w 1318260"/>
              <a:gd name="connsiteY20" fmla="*/ 15240 h 472440"/>
              <a:gd name="connsiteX21" fmla="*/ 678180 w 1318260"/>
              <a:gd name="connsiteY21" fmla="*/ 38100 h 472440"/>
              <a:gd name="connsiteX22" fmla="*/ 571500 w 1318260"/>
              <a:gd name="connsiteY22" fmla="*/ 53340 h 472440"/>
              <a:gd name="connsiteX23" fmla="*/ 579120 w 1318260"/>
              <a:gd name="connsiteY23" fmla="*/ 121920 h 472440"/>
              <a:gd name="connsiteX24" fmla="*/ 556260 w 1318260"/>
              <a:gd name="connsiteY24" fmla="*/ 198120 h 472440"/>
              <a:gd name="connsiteX25" fmla="*/ 480060 w 1318260"/>
              <a:gd name="connsiteY25" fmla="*/ 220980 h 472440"/>
              <a:gd name="connsiteX26" fmla="*/ 457200 w 1318260"/>
              <a:gd name="connsiteY26" fmla="*/ 14478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8260" h="472440">
                <a:moveTo>
                  <a:pt x="457200" y="144780"/>
                </a:moveTo>
                <a:lnTo>
                  <a:pt x="350520" y="129540"/>
                </a:lnTo>
                <a:lnTo>
                  <a:pt x="274320" y="0"/>
                </a:lnTo>
                <a:lnTo>
                  <a:pt x="38100" y="38100"/>
                </a:lnTo>
                <a:lnTo>
                  <a:pt x="0" y="129540"/>
                </a:lnTo>
                <a:lnTo>
                  <a:pt x="281940" y="297180"/>
                </a:lnTo>
                <a:lnTo>
                  <a:pt x="563880" y="403860"/>
                </a:lnTo>
                <a:lnTo>
                  <a:pt x="670560" y="449580"/>
                </a:lnTo>
                <a:lnTo>
                  <a:pt x="861060" y="411480"/>
                </a:lnTo>
                <a:lnTo>
                  <a:pt x="1028700" y="472440"/>
                </a:lnTo>
                <a:lnTo>
                  <a:pt x="1303020" y="457200"/>
                </a:lnTo>
                <a:lnTo>
                  <a:pt x="1318260" y="327660"/>
                </a:lnTo>
                <a:lnTo>
                  <a:pt x="982980" y="106680"/>
                </a:lnTo>
                <a:lnTo>
                  <a:pt x="922020" y="144780"/>
                </a:lnTo>
                <a:lnTo>
                  <a:pt x="830580" y="236220"/>
                </a:lnTo>
                <a:lnTo>
                  <a:pt x="701040" y="236220"/>
                </a:lnTo>
                <a:lnTo>
                  <a:pt x="662940" y="152400"/>
                </a:lnTo>
                <a:lnTo>
                  <a:pt x="769620" y="114300"/>
                </a:lnTo>
                <a:lnTo>
                  <a:pt x="883920" y="91440"/>
                </a:lnTo>
                <a:lnTo>
                  <a:pt x="967740" y="15240"/>
                </a:lnTo>
                <a:lnTo>
                  <a:pt x="807720" y="15240"/>
                </a:lnTo>
                <a:lnTo>
                  <a:pt x="678180" y="38100"/>
                </a:lnTo>
                <a:lnTo>
                  <a:pt x="571500" y="53340"/>
                </a:lnTo>
                <a:lnTo>
                  <a:pt x="579120" y="121920"/>
                </a:lnTo>
                <a:lnTo>
                  <a:pt x="556260" y="198120"/>
                </a:lnTo>
                <a:lnTo>
                  <a:pt x="480060" y="220980"/>
                </a:lnTo>
                <a:lnTo>
                  <a:pt x="457200" y="14478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ostoručno 22"/>
          <p:cNvSpPr/>
          <p:nvPr/>
        </p:nvSpPr>
        <p:spPr>
          <a:xfrm>
            <a:off x="3177540" y="3535680"/>
            <a:ext cx="624840" cy="274320"/>
          </a:xfrm>
          <a:custGeom>
            <a:avLst/>
            <a:gdLst>
              <a:gd name="connsiteX0" fmla="*/ 601980 w 624840"/>
              <a:gd name="connsiteY0" fmla="*/ 274320 h 274320"/>
              <a:gd name="connsiteX1" fmla="*/ 601980 w 624840"/>
              <a:gd name="connsiteY1" fmla="*/ 274320 h 274320"/>
              <a:gd name="connsiteX2" fmla="*/ 381000 w 624840"/>
              <a:gd name="connsiteY2" fmla="*/ 266700 h 274320"/>
              <a:gd name="connsiteX3" fmla="*/ 358140 w 624840"/>
              <a:gd name="connsiteY3" fmla="*/ 144780 h 274320"/>
              <a:gd name="connsiteX4" fmla="*/ 205740 w 624840"/>
              <a:gd name="connsiteY4" fmla="*/ 175260 h 274320"/>
              <a:gd name="connsiteX5" fmla="*/ 0 w 624840"/>
              <a:gd name="connsiteY5" fmla="*/ 144780 h 274320"/>
              <a:gd name="connsiteX6" fmla="*/ 38100 w 624840"/>
              <a:gd name="connsiteY6" fmla="*/ 30480 h 274320"/>
              <a:gd name="connsiteX7" fmla="*/ 114300 w 624840"/>
              <a:gd name="connsiteY7" fmla="*/ 15240 h 274320"/>
              <a:gd name="connsiteX8" fmla="*/ 342900 w 624840"/>
              <a:gd name="connsiteY8" fmla="*/ 15240 h 274320"/>
              <a:gd name="connsiteX9" fmla="*/ 472440 w 624840"/>
              <a:gd name="connsiteY9" fmla="*/ 0 h 274320"/>
              <a:gd name="connsiteX10" fmla="*/ 510540 w 624840"/>
              <a:gd name="connsiteY10" fmla="*/ 45720 h 274320"/>
              <a:gd name="connsiteX11" fmla="*/ 624840 w 624840"/>
              <a:gd name="connsiteY11" fmla="*/ 0 h 274320"/>
              <a:gd name="connsiteX12" fmla="*/ 601980 w 624840"/>
              <a:gd name="connsiteY12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840" h="274320">
                <a:moveTo>
                  <a:pt x="601980" y="274320"/>
                </a:moveTo>
                <a:lnTo>
                  <a:pt x="601980" y="274320"/>
                </a:lnTo>
                <a:lnTo>
                  <a:pt x="381000" y="266700"/>
                </a:lnTo>
                <a:lnTo>
                  <a:pt x="358140" y="144780"/>
                </a:lnTo>
                <a:lnTo>
                  <a:pt x="205740" y="175260"/>
                </a:lnTo>
                <a:lnTo>
                  <a:pt x="0" y="144780"/>
                </a:lnTo>
                <a:lnTo>
                  <a:pt x="38100" y="30480"/>
                </a:lnTo>
                <a:lnTo>
                  <a:pt x="114300" y="15240"/>
                </a:lnTo>
                <a:lnTo>
                  <a:pt x="342900" y="15240"/>
                </a:lnTo>
                <a:lnTo>
                  <a:pt x="472440" y="0"/>
                </a:lnTo>
                <a:lnTo>
                  <a:pt x="510540" y="45720"/>
                </a:lnTo>
                <a:lnTo>
                  <a:pt x="624840" y="0"/>
                </a:lnTo>
                <a:lnTo>
                  <a:pt x="601980" y="27432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ostoručno 23"/>
          <p:cNvSpPr/>
          <p:nvPr/>
        </p:nvSpPr>
        <p:spPr>
          <a:xfrm>
            <a:off x="3855720" y="3413760"/>
            <a:ext cx="1348740" cy="952523"/>
          </a:xfrm>
          <a:custGeom>
            <a:avLst/>
            <a:gdLst>
              <a:gd name="connsiteX0" fmla="*/ 464820 w 1348740"/>
              <a:gd name="connsiteY0" fmla="*/ 198120 h 952523"/>
              <a:gd name="connsiteX1" fmla="*/ 464820 w 1348740"/>
              <a:gd name="connsiteY1" fmla="*/ 198120 h 952523"/>
              <a:gd name="connsiteX2" fmla="*/ 701040 w 1348740"/>
              <a:gd name="connsiteY2" fmla="*/ 388620 h 952523"/>
              <a:gd name="connsiteX3" fmla="*/ 701040 w 1348740"/>
              <a:gd name="connsiteY3" fmla="*/ 525780 h 952523"/>
              <a:gd name="connsiteX4" fmla="*/ 624840 w 1348740"/>
              <a:gd name="connsiteY4" fmla="*/ 533400 h 952523"/>
              <a:gd name="connsiteX5" fmla="*/ 396240 w 1348740"/>
              <a:gd name="connsiteY5" fmla="*/ 449580 h 952523"/>
              <a:gd name="connsiteX6" fmla="*/ 129540 w 1348740"/>
              <a:gd name="connsiteY6" fmla="*/ 373380 h 952523"/>
              <a:gd name="connsiteX7" fmla="*/ 0 w 1348740"/>
              <a:gd name="connsiteY7" fmla="*/ 434340 h 952523"/>
              <a:gd name="connsiteX8" fmla="*/ 137160 w 1348740"/>
              <a:gd name="connsiteY8" fmla="*/ 556260 h 952523"/>
              <a:gd name="connsiteX9" fmla="*/ 373380 w 1348740"/>
              <a:gd name="connsiteY9" fmla="*/ 571500 h 952523"/>
              <a:gd name="connsiteX10" fmla="*/ 441960 w 1348740"/>
              <a:gd name="connsiteY10" fmla="*/ 579120 h 952523"/>
              <a:gd name="connsiteX11" fmla="*/ 708660 w 1348740"/>
              <a:gd name="connsiteY11" fmla="*/ 594360 h 952523"/>
              <a:gd name="connsiteX12" fmla="*/ 708660 w 1348740"/>
              <a:gd name="connsiteY12" fmla="*/ 594360 h 952523"/>
              <a:gd name="connsiteX13" fmla="*/ 563880 w 1348740"/>
              <a:gd name="connsiteY13" fmla="*/ 708660 h 952523"/>
              <a:gd name="connsiteX14" fmla="*/ 388620 w 1348740"/>
              <a:gd name="connsiteY14" fmla="*/ 822960 h 952523"/>
              <a:gd name="connsiteX15" fmla="*/ 434340 w 1348740"/>
              <a:gd name="connsiteY15" fmla="*/ 906780 h 952523"/>
              <a:gd name="connsiteX16" fmla="*/ 693420 w 1348740"/>
              <a:gd name="connsiteY16" fmla="*/ 944880 h 952523"/>
              <a:gd name="connsiteX17" fmla="*/ 815340 w 1348740"/>
              <a:gd name="connsiteY17" fmla="*/ 952500 h 952523"/>
              <a:gd name="connsiteX18" fmla="*/ 1211580 w 1348740"/>
              <a:gd name="connsiteY18" fmla="*/ 929640 h 952523"/>
              <a:gd name="connsiteX19" fmla="*/ 1348740 w 1348740"/>
              <a:gd name="connsiteY19" fmla="*/ 815340 h 952523"/>
              <a:gd name="connsiteX20" fmla="*/ 1089660 w 1348740"/>
              <a:gd name="connsiteY20" fmla="*/ 563880 h 952523"/>
              <a:gd name="connsiteX21" fmla="*/ 1028700 w 1348740"/>
              <a:gd name="connsiteY21" fmla="*/ 388620 h 952523"/>
              <a:gd name="connsiteX22" fmla="*/ 1066800 w 1348740"/>
              <a:gd name="connsiteY22" fmla="*/ 327660 h 952523"/>
              <a:gd name="connsiteX23" fmla="*/ 1089660 w 1348740"/>
              <a:gd name="connsiteY23" fmla="*/ 304800 h 952523"/>
              <a:gd name="connsiteX24" fmla="*/ 1066800 w 1348740"/>
              <a:gd name="connsiteY24" fmla="*/ 190500 h 952523"/>
              <a:gd name="connsiteX25" fmla="*/ 723900 w 1348740"/>
              <a:gd name="connsiteY25" fmla="*/ 0 h 952523"/>
              <a:gd name="connsiteX26" fmla="*/ 480060 w 1348740"/>
              <a:gd name="connsiteY26" fmla="*/ 76200 h 952523"/>
              <a:gd name="connsiteX27" fmla="*/ 464820 w 1348740"/>
              <a:gd name="connsiteY27" fmla="*/ 198120 h 95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48740" h="952523">
                <a:moveTo>
                  <a:pt x="464820" y="198120"/>
                </a:moveTo>
                <a:lnTo>
                  <a:pt x="464820" y="198120"/>
                </a:lnTo>
                <a:lnTo>
                  <a:pt x="701040" y="388620"/>
                </a:lnTo>
                <a:lnTo>
                  <a:pt x="701040" y="525780"/>
                </a:lnTo>
                <a:lnTo>
                  <a:pt x="624840" y="533400"/>
                </a:lnTo>
                <a:lnTo>
                  <a:pt x="396240" y="449580"/>
                </a:lnTo>
                <a:lnTo>
                  <a:pt x="129540" y="373380"/>
                </a:lnTo>
                <a:lnTo>
                  <a:pt x="0" y="434340"/>
                </a:lnTo>
                <a:lnTo>
                  <a:pt x="137160" y="556260"/>
                </a:lnTo>
                <a:lnTo>
                  <a:pt x="373380" y="571500"/>
                </a:lnTo>
                <a:lnTo>
                  <a:pt x="441960" y="579120"/>
                </a:lnTo>
                <a:lnTo>
                  <a:pt x="708660" y="594360"/>
                </a:lnTo>
                <a:lnTo>
                  <a:pt x="708660" y="594360"/>
                </a:lnTo>
                <a:lnTo>
                  <a:pt x="563880" y="708660"/>
                </a:lnTo>
                <a:lnTo>
                  <a:pt x="388620" y="822960"/>
                </a:lnTo>
                <a:lnTo>
                  <a:pt x="434340" y="906780"/>
                </a:lnTo>
                <a:lnTo>
                  <a:pt x="693420" y="944880"/>
                </a:lnTo>
                <a:cubicBezTo>
                  <a:pt x="794985" y="953344"/>
                  <a:pt x="754274" y="952500"/>
                  <a:pt x="815340" y="952500"/>
                </a:cubicBezTo>
                <a:lnTo>
                  <a:pt x="1211580" y="929640"/>
                </a:lnTo>
                <a:lnTo>
                  <a:pt x="1348740" y="815340"/>
                </a:lnTo>
                <a:lnTo>
                  <a:pt x="1089660" y="563880"/>
                </a:lnTo>
                <a:lnTo>
                  <a:pt x="1028700" y="388620"/>
                </a:lnTo>
                <a:cubicBezTo>
                  <a:pt x="1041400" y="368300"/>
                  <a:pt x="1052706" y="347039"/>
                  <a:pt x="1066800" y="327660"/>
                </a:cubicBezTo>
                <a:cubicBezTo>
                  <a:pt x="1073138" y="318945"/>
                  <a:pt x="1089660" y="304800"/>
                  <a:pt x="1089660" y="304800"/>
                </a:cubicBezTo>
                <a:lnTo>
                  <a:pt x="1066800" y="190500"/>
                </a:lnTo>
                <a:lnTo>
                  <a:pt x="723900" y="0"/>
                </a:lnTo>
                <a:lnTo>
                  <a:pt x="480060" y="76200"/>
                </a:lnTo>
                <a:lnTo>
                  <a:pt x="464820" y="19812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ostoručno 24"/>
          <p:cNvSpPr/>
          <p:nvPr/>
        </p:nvSpPr>
        <p:spPr>
          <a:xfrm>
            <a:off x="3177540" y="3268980"/>
            <a:ext cx="358140" cy="152400"/>
          </a:xfrm>
          <a:custGeom>
            <a:avLst/>
            <a:gdLst>
              <a:gd name="connsiteX0" fmla="*/ 358140 w 358140"/>
              <a:gd name="connsiteY0" fmla="*/ 0 h 152400"/>
              <a:gd name="connsiteX1" fmla="*/ 358140 w 358140"/>
              <a:gd name="connsiteY1" fmla="*/ 0 h 152400"/>
              <a:gd name="connsiteX2" fmla="*/ 137160 w 358140"/>
              <a:gd name="connsiteY2" fmla="*/ 0 h 152400"/>
              <a:gd name="connsiteX3" fmla="*/ 0 w 358140"/>
              <a:gd name="connsiteY3" fmla="*/ 114300 h 152400"/>
              <a:gd name="connsiteX4" fmla="*/ 30480 w 358140"/>
              <a:gd name="connsiteY4" fmla="*/ 152400 h 152400"/>
              <a:gd name="connsiteX5" fmla="*/ 182880 w 358140"/>
              <a:gd name="connsiteY5" fmla="*/ 121920 h 152400"/>
              <a:gd name="connsiteX6" fmla="*/ 251460 w 358140"/>
              <a:gd name="connsiteY6" fmla="*/ 106680 h 152400"/>
              <a:gd name="connsiteX7" fmla="*/ 350520 w 358140"/>
              <a:gd name="connsiteY7" fmla="*/ 60960 h 152400"/>
              <a:gd name="connsiteX8" fmla="*/ 358140 w 358140"/>
              <a:gd name="connsiteY8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140" h="152400">
                <a:moveTo>
                  <a:pt x="358140" y="0"/>
                </a:moveTo>
                <a:lnTo>
                  <a:pt x="358140" y="0"/>
                </a:lnTo>
                <a:lnTo>
                  <a:pt x="137160" y="0"/>
                </a:lnTo>
                <a:lnTo>
                  <a:pt x="0" y="114300"/>
                </a:lnTo>
                <a:lnTo>
                  <a:pt x="30480" y="152400"/>
                </a:lnTo>
                <a:lnTo>
                  <a:pt x="182880" y="121920"/>
                </a:lnTo>
                <a:lnTo>
                  <a:pt x="251460" y="106680"/>
                </a:lnTo>
                <a:lnTo>
                  <a:pt x="350520" y="60960"/>
                </a:lnTo>
                <a:lnTo>
                  <a:pt x="358140" y="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ostoručno 25"/>
          <p:cNvSpPr/>
          <p:nvPr/>
        </p:nvSpPr>
        <p:spPr>
          <a:xfrm>
            <a:off x="3337560" y="3345180"/>
            <a:ext cx="388620" cy="182880"/>
          </a:xfrm>
          <a:custGeom>
            <a:avLst/>
            <a:gdLst>
              <a:gd name="connsiteX0" fmla="*/ 388620 w 388620"/>
              <a:gd name="connsiteY0" fmla="*/ 38100 h 182880"/>
              <a:gd name="connsiteX1" fmla="*/ 160020 w 388620"/>
              <a:gd name="connsiteY1" fmla="*/ 121920 h 182880"/>
              <a:gd name="connsiteX2" fmla="*/ 121920 w 388620"/>
              <a:gd name="connsiteY2" fmla="*/ 182880 h 182880"/>
              <a:gd name="connsiteX3" fmla="*/ 0 w 388620"/>
              <a:gd name="connsiteY3" fmla="*/ 129540 h 182880"/>
              <a:gd name="connsiteX4" fmla="*/ 83820 w 388620"/>
              <a:gd name="connsiteY4" fmla="*/ 76200 h 182880"/>
              <a:gd name="connsiteX5" fmla="*/ 144780 w 388620"/>
              <a:gd name="connsiteY5" fmla="*/ 53340 h 182880"/>
              <a:gd name="connsiteX6" fmla="*/ 312420 w 388620"/>
              <a:gd name="connsiteY6" fmla="*/ 0 h 182880"/>
              <a:gd name="connsiteX7" fmla="*/ 388620 w 388620"/>
              <a:gd name="connsiteY7" fmla="*/ 3810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620" h="182880">
                <a:moveTo>
                  <a:pt x="388620" y="38100"/>
                </a:moveTo>
                <a:lnTo>
                  <a:pt x="160020" y="121920"/>
                </a:lnTo>
                <a:lnTo>
                  <a:pt x="121920" y="182880"/>
                </a:lnTo>
                <a:lnTo>
                  <a:pt x="0" y="129540"/>
                </a:lnTo>
                <a:lnTo>
                  <a:pt x="83820" y="76200"/>
                </a:lnTo>
                <a:lnTo>
                  <a:pt x="144780" y="53340"/>
                </a:lnTo>
                <a:lnTo>
                  <a:pt x="312420" y="0"/>
                </a:lnTo>
                <a:lnTo>
                  <a:pt x="388620" y="38100"/>
                </a:lnTo>
                <a:close/>
              </a:path>
            </a:pathLst>
          </a:custGeom>
          <a:solidFill>
            <a:schemeClr val="accent6">
              <a:lumMod val="50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50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621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988" y="864298"/>
            <a:ext cx="4898100" cy="37444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9" y="2736506"/>
            <a:ext cx="3230127" cy="19159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32" r="14113"/>
          <a:stretch/>
        </p:blipFill>
        <p:spPr>
          <a:xfrm>
            <a:off x="416768" y="771550"/>
            <a:ext cx="3291136" cy="18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2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9" y="771550"/>
            <a:ext cx="5186190" cy="43719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-468560" y="1923678"/>
            <a:ext cx="792088" cy="3384376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323528" y="3613945"/>
            <a:ext cx="792088" cy="584448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>
            <a:off x="1582057" y="754743"/>
            <a:ext cx="4238172" cy="1248228"/>
          </a:xfrm>
          <a:custGeom>
            <a:avLst/>
            <a:gdLst>
              <a:gd name="connsiteX0" fmla="*/ 101600 w 4238172"/>
              <a:gd name="connsiteY0" fmla="*/ 246743 h 1248228"/>
              <a:gd name="connsiteX1" fmla="*/ 798286 w 4238172"/>
              <a:gd name="connsiteY1" fmla="*/ 914400 h 1248228"/>
              <a:gd name="connsiteX2" fmla="*/ 2162629 w 4238172"/>
              <a:gd name="connsiteY2" fmla="*/ 1132114 h 1248228"/>
              <a:gd name="connsiteX3" fmla="*/ 2380343 w 4238172"/>
              <a:gd name="connsiteY3" fmla="*/ 1117600 h 1248228"/>
              <a:gd name="connsiteX4" fmla="*/ 4238172 w 4238172"/>
              <a:gd name="connsiteY4" fmla="*/ 1248228 h 1248228"/>
              <a:gd name="connsiteX5" fmla="*/ 3643086 w 4238172"/>
              <a:gd name="connsiteY5" fmla="*/ 0 h 1248228"/>
              <a:gd name="connsiteX6" fmla="*/ 0 w 4238172"/>
              <a:gd name="connsiteY6" fmla="*/ 14514 h 1248228"/>
              <a:gd name="connsiteX7" fmla="*/ 101600 w 4238172"/>
              <a:gd name="connsiteY7" fmla="*/ 246743 h 124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8172" h="1248228">
                <a:moveTo>
                  <a:pt x="101600" y="246743"/>
                </a:moveTo>
                <a:lnTo>
                  <a:pt x="798286" y="914400"/>
                </a:lnTo>
                <a:lnTo>
                  <a:pt x="2162629" y="1132114"/>
                </a:lnTo>
                <a:cubicBezTo>
                  <a:pt x="2341559" y="1115848"/>
                  <a:pt x="2268848" y="1117600"/>
                  <a:pt x="2380343" y="1117600"/>
                </a:cubicBezTo>
                <a:lnTo>
                  <a:pt x="4238172" y="1248228"/>
                </a:lnTo>
                <a:lnTo>
                  <a:pt x="3643086" y="0"/>
                </a:lnTo>
                <a:lnTo>
                  <a:pt x="0" y="14514"/>
                </a:lnTo>
                <a:lnTo>
                  <a:pt x="101600" y="246743"/>
                </a:lnTo>
                <a:close/>
              </a:path>
            </a:pathLst>
          </a:cu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r-HR" dirty="0" smtClean="0"/>
              <a:t>Primorska Hrvatska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4318" y="1604751"/>
            <a:ext cx="2511027" cy="1116012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5096791" y="2406626"/>
            <a:ext cx="528672" cy="46838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05346" y="1563637"/>
            <a:ext cx="3181454" cy="3456385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Glavni tipovi tla:</a:t>
            </a:r>
          </a:p>
          <a:p>
            <a:r>
              <a:rPr lang="hr-HR" dirty="0" smtClean="0"/>
              <a:t>Crvenica</a:t>
            </a:r>
          </a:p>
          <a:p>
            <a:r>
              <a:rPr lang="hr-HR" dirty="0" smtClean="0"/>
              <a:t>Tla na </a:t>
            </a:r>
            <a:r>
              <a:rPr lang="hr-HR" dirty="0" err="1" smtClean="0"/>
              <a:t>flišu</a:t>
            </a:r>
            <a:endParaRPr lang="hr-HR" dirty="0" smtClean="0"/>
          </a:p>
          <a:p>
            <a:r>
              <a:rPr lang="hr-HR" dirty="0" smtClean="0"/>
              <a:t>Smeđa tla na vapnencima i dolomitima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025023" y="1923678"/>
            <a:ext cx="250833" cy="150862"/>
          </a:xfrm>
          <a:prstGeom prst="rect">
            <a:avLst/>
          </a:prstGeom>
          <a:solidFill>
            <a:srgbClr val="FF0000">
              <a:alpha val="44000"/>
            </a:srgbClr>
          </a:solidFill>
          <a:ln w="0" cmpd="sng">
            <a:noFill/>
          </a:ln>
          <a:effectLst>
            <a:glow rad="139700">
              <a:srgbClr val="FF0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ostoručno 10"/>
          <p:cNvSpPr/>
          <p:nvPr/>
        </p:nvSpPr>
        <p:spPr>
          <a:xfrm>
            <a:off x="342900" y="1009650"/>
            <a:ext cx="485775" cy="876300"/>
          </a:xfrm>
          <a:custGeom>
            <a:avLst/>
            <a:gdLst>
              <a:gd name="connsiteX0" fmla="*/ 133350 w 485775"/>
              <a:gd name="connsiteY0" fmla="*/ 57150 h 876300"/>
              <a:gd name="connsiteX1" fmla="*/ 0 w 485775"/>
              <a:gd name="connsiteY1" fmla="*/ 0 h 876300"/>
              <a:gd name="connsiteX2" fmla="*/ 38100 w 485775"/>
              <a:gd name="connsiteY2" fmla="*/ 276225 h 876300"/>
              <a:gd name="connsiteX3" fmla="*/ 85725 w 485775"/>
              <a:gd name="connsiteY3" fmla="*/ 523875 h 876300"/>
              <a:gd name="connsiteX4" fmla="*/ 161925 w 485775"/>
              <a:gd name="connsiteY4" fmla="*/ 723900 h 876300"/>
              <a:gd name="connsiteX5" fmla="*/ 238125 w 485775"/>
              <a:gd name="connsiteY5" fmla="*/ 828675 h 876300"/>
              <a:gd name="connsiteX6" fmla="*/ 323850 w 485775"/>
              <a:gd name="connsiteY6" fmla="*/ 876300 h 876300"/>
              <a:gd name="connsiteX7" fmla="*/ 371475 w 485775"/>
              <a:gd name="connsiteY7" fmla="*/ 742950 h 876300"/>
              <a:gd name="connsiteX8" fmla="*/ 419100 w 485775"/>
              <a:gd name="connsiteY8" fmla="*/ 638175 h 876300"/>
              <a:gd name="connsiteX9" fmla="*/ 419100 w 485775"/>
              <a:gd name="connsiteY9" fmla="*/ 504825 h 876300"/>
              <a:gd name="connsiteX10" fmla="*/ 485775 w 485775"/>
              <a:gd name="connsiteY10" fmla="*/ 466725 h 876300"/>
              <a:gd name="connsiteX11" fmla="*/ 485775 w 485775"/>
              <a:gd name="connsiteY11" fmla="*/ 466725 h 876300"/>
              <a:gd name="connsiteX12" fmla="*/ 390525 w 485775"/>
              <a:gd name="connsiteY12" fmla="*/ 476250 h 876300"/>
              <a:gd name="connsiteX13" fmla="*/ 304800 w 485775"/>
              <a:gd name="connsiteY13" fmla="*/ 285750 h 876300"/>
              <a:gd name="connsiteX14" fmla="*/ 228600 w 485775"/>
              <a:gd name="connsiteY14" fmla="*/ 152400 h 876300"/>
              <a:gd name="connsiteX15" fmla="*/ 133350 w 485775"/>
              <a:gd name="connsiteY15" fmla="*/ 5715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5775" h="876300">
                <a:moveTo>
                  <a:pt x="133350" y="57150"/>
                </a:moveTo>
                <a:lnTo>
                  <a:pt x="0" y="0"/>
                </a:lnTo>
                <a:lnTo>
                  <a:pt x="38100" y="276225"/>
                </a:lnTo>
                <a:lnTo>
                  <a:pt x="85725" y="523875"/>
                </a:lnTo>
                <a:lnTo>
                  <a:pt x="161925" y="723900"/>
                </a:lnTo>
                <a:lnTo>
                  <a:pt x="238125" y="828675"/>
                </a:lnTo>
                <a:lnTo>
                  <a:pt x="323850" y="876300"/>
                </a:lnTo>
                <a:lnTo>
                  <a:pt x="371475" y="742950"/>
                </a:lnTo>
                <a:lnTo>
                  <a:pt x="419100" y="638175"/>
                </a:lnTo>
                <a:lnTo>
                  <a:pt x="419100" y="504825"/>
                </a:lnTo>
                <a:lnTo>
                  <a:pt x="485775" y="466725"/>
                </a:lnTo>
                <a:lnTo>
                  <a:pt x="485775" y="466725"/>
                </a:lnTo>
                <a:lnTo>
                  <a:pt x="390525" y="476250"/>
                </a:lnTo>
                <a:lnTo>
                  <a:pt x="304800" y="285750"/>
                </a:lnTo>
                <a:lnTo>
                  <a:pt x="228600" y="152400"/>
                </a:lnTo>
                <a:lnTo>
                  <a:pt x="133350" y="57150"/>
                </a:lnTo>
                <a:close/>
              </a:path>
            </a:pathLst>
          </a:custGeom>
          <a:solidFill>
            <a:srgbClr val="FF0000">
              <a:alpha val="44000"/>
            </a:srgbClr>
          </a:solidFill>
          <a:ln w="0" cmpd="sng">
            <a:noFill/>
          </a:ln>
          <a:effectLst>
            <a:glow rad="139700">
              <a:srgbClr val="FF0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ostoručno 12"/>
          <p:cNvSpPr/>
          <p:nvPr/>
        </p:nvSpPr>
        <p:spPr>
          <a:xfrm>
            <a:off x="483870" y="1028700"/>
            <a:ext cx="377825" cy="447675"/>
          </a:xfrm>
          <a:custGeom>
            <a:avLst/>
            <a:gdLst>
              <a:gd name="connsiteX0" fmla="*/ 0 w 361950"/>
              <a:gd name="connsiteY0" fmla="*/ 38100 h 447675"/>
              <a:gd name="connsiteX1" fmla="*/ 257175 w 361950"/>
              <a:gd name="connsiteY1" fmla="*/ 447675 h 447675"/>
              <a:gd name="connsiteX2" fmla="*/ 352425 w 361950"/>
              <a:gd name="connsiteY2" fmla="*/ 323850 h 447675"/>
              <a:gd name="connsiteX3" fmla="*/ 361950 w 361950"/>
              <a:gd name="connsiteY3" fmla="*/ 142875 h 447675"/>
              <a:gd name="connsiteX4" fmla="*/ 276225 w 361950"/>
              <a:gd name="connsiteY4" fmla="*/ 19050 h 447675"/>
              <a:gd name="connsiteX5" fmla="*/ 171450 w 361950"/>
              <a:gd name="connsiteY5" fmla="*/ 47625 h 447675"/>
              <a:gd name="connsiteX6" fmla="*/ 66675 w 361950"/>
              <a:gd name="connsiteY6" fmla="*/ 0 h 447675"/>
              <a:gd name="connsiteX7" fmla="*/ 0 w 361950"/>
              <a:gd name="connsiteY7" fmla="*/ 38100 h 447675"/>
              <a:gd name="connsiteX0" fmla="*/ 0 w 377825"/>
              <a:gd name="connsiteY0" fmla="*/ 38100 h 447675"/>
              <a:gd name="connsiteX1" fmla="*/ 257175 w 377825"/>
              <a:gd name="connsiteY1" fmla="*/ 447675 h 447675"/>
              <a:gd name="connsiteX2" fmla="*/ 377825 w 377825"/>
              <a:gd name="connsiteY2" fmla="*/ 279400 h 447675"/>
              <a:gd name="connsiteX3" fmla="*/ 361950 w 377825"/>
              <a:gd name="connsiteY3" fmla="*/ 142875 h 447675"/>
              <a:gd name="connsiteX4" fmla="*/ 276225 w 377825"/>
              <a:gd name="connsiteY4" fmla="*/ 19050 h 447675"/>
              <a:gd name="connsiteX5" fmla="*/ 171450 w 377825"/>
              <a:gd name="connsiteY5" fmla="*/ 47625 h 447675"/>
              <a:gd name="connsiteX6" fmla="*/ 66675 w 377825"/>
              <a:gd name="connsiteY6" fmla="*/ 0 h 447675"/>
              <a:gd name="connsiteX7" fmla="*/ 0 w 377825"/>
              <a:gd name="connsiteY7" fmla="*/ 38100 h 447675"/>
              <a:gd name="connsiteX0" fmla="*/ 0 w 377825"/>
              <a:gd name="connsiteY0" fmla="*/ 38100 h 447675"/>
              <a:gd name="connsiteX1" fmla="*/ 257175 w 377825"/>
              <a:gd name="connsiteY1" fmla="*/ 447675 h 447675"/>
              <a:gd name="connsiteX2" fmla="*/ 377825 w 377825"/>
              <a:gd name="connsiteY2" fmla="*/ 279400 h 447675"/>
              <a:gd name="connsiteX3" fmla="*/ 361950 w 377825"/>
              <a:gd name="connsiteY3" fmla="*/ 142875 h 447675"/>
              <a:gd name="connsiteX4" fmla="*/ 276225 w 377825"/>
              <a:gd name="connsiteY4" fmla="*/ 19050 h 447675"/>
              <a:gd name="connsiteX5" fmla="*/ 171450 w 377825"/>
              <a:gd name="connsiteY5" fmla="*/ 47625 h 447675"/>
              <a:gd name="connsiteX6" fmla="*/ 66675 w 377825"/>
              <a:gd name="connsiteY6" fmla="*/ 0 h 447675"/>
              <a:gd name="connsiteX7" fmla="*/ 0 w 377825"/>
              <a:gd name="connsiteY7" fmla="*/ 3810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825" h="447675">
                <a:moveTo>
                  <a:pt x="0" y="38100"/>
                </a:moveTo>
                <a:lnTo>
                  <a:pt x="257175" y="447675"/>
                </a:lnTo>
                <a:cubicBezTo>
                  <a:pt x="297392" y="391583"/>
                  <a:pt x="350308" y="357717"/>
                  <a:pt x="377825" y="279400"/>
                </a:cubicBezTo>
                <a:lnTo>
                  <a:pt x="361950" y="142875"/>
                </a:lnTo>
                <a:lnTo>
                  <a:pt x="276225" y="19050"/>
                </a:lnTo>
                <a:lnTo>
                  <a:pt x="171450" y="47625"/>
                </a:lnTo>
                <a:lnTo>
                  <a:pt x="66675" y="0"/>
                </a:lnTo>
                <a:lnTo>
                  <a:pt x="0" y="3810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ostoručno 14"/>
          <p:cNvSpPr/>
          <p:nvPr/>
        </p:nvSpPr>
        <p:spPr>
          <a:xfrm>
            <a:off x="1676400" y="2501900"/>
            <a:ext cx="539750" cy="527050"/>
          </a:xfrm>
          <a:custGeom>
            <a:avLst/>
            <a:gdLst>
              <a:gd name="connsiteX0" fmla="*/ 41275 w 539750"/>
              <a:gd name="connsiteY0" fmla="*/ 25400 h 527050"/>
              <a:gd name="connsiteX1" fmla="*/ 95250 w 539750"/>
              <a:gd name="connsiteY1" fmla="*/ 69850 h 527050"/>
              <a:gd name="connsiteX2" fmla="*/ 117475 w 539750"/>
              <a:gd name="connsiteY2" fmla="*/ 69850 h 527050"/>
              <a:gd name="connsiteX3" fmla="*/ 127000 w 539750"/>
              <a:gd name="connsiteY3" fmla="*/ 28575 h 527050"/>
              <a:gd name="connsiteX4" fmla="*/ 111125 w 539750"/>
              <a:gd name="connsiteY4" fmla="*/ 0 h 527050"/>
              <a:gd name="connsiteX5" fmla="*/ 111125 w 539750"/>
              <a:gd name="connsiteY5" fmla="*/ 0 h 527050"/>
              <a:gd name="connsiteX6" fmla="*/ 152400 w 539750"/>
              <a:gd name="connsiteY6" fmla="*/ 19050 h 527050"/>
              <a:gd name="connsiteX7" fmla="*/ 250825 w 539750"/>
              <a:gd name="connsiteY7" fmla="*/ 92075 h 527050"/>
              <a:gd name="connsiteX8" fmla="*/ 266700 w 539750"/>
              <a:gd name="connsiteY8" fmla="*/ 114300 h 527050"/>
              <a:gd name="connsiteX9" fmla="*/ 266700 w 539750"/>
              <a:gd name="connsiteY9" fmla="*/ 161925 h 527050"/>
              <a:gd name="connsiteX10" fmla="*/ 377825 w 539750"/>
              <a:gd name="connsiteY10" fmla="*/ 254000 h 527050"/>
              <a:gd name="connsiteX11" fmla="*/ 406400 w 539750"/>
              <a:gd name="connsiteY11" fmla="*/ 269875 h 527050"/>
              <a:gd name="connsiteX12" fmla="*/ 511175 w 539750"/>
              <a:gd name="connsiteY12" fmla="*/ 365125 h 527050"/>
              <a:gd name="connsiteX13" fmla="*/ 539750 w 539750"/>
              <a:gd name="connsiteY13" fmla="*/ 425450 h 527050"/>
              <a:gd name="connsiteX14" fmla="*/ 501650 w 539750"/>
              <a:gd name="connsiteY14" fmla="*/ 504825 h 527050"/>
              <a:gd name="connsiteX15" fmla="*/ 441325 w 539750"/>
              <a:gd name="connsiteY15" fmla="*/ 527050 h 527050"/>
              <a:gd name="connsiteX16" fmla="*/ 412750 w 539750"/>
              <a:gd name="connsiteY16" fmla="*/ 501650 h 527050"/>
              <a:gd name="connsiteX17" fmla="*/ 381000 w 539750"/>
              <a:gd name="connsiteY17" fmla="*/ 466725 h 527050"/>
              <a:gd name="connsiteX18" fmla="*/ 228600 w 539750"/>
              <a:gd name="connsiteY18" fmla="*/ 387350 h 527050"/>
              <a:gd name="connsiteX19" fmla="*/ 184150 w 539750"/>
              <a:gd name="connsiteY19" fmla="*/ 377825 h 527050"/>
              <a:gd name="connsiteX20" fmla="*/ 95250 w 539750"/>
              <a:gd name="connsiteY20" fmla="*/ 263525 h 527050"/>
              <a:gd name="connsiteX21" fmla="*/ 22225 w 539750"/>
              <a:gd name="connsiteY21" fmla="*/ 171450 h 527050"/>
              <a:gd name="connsiteX22" fmla="*/ 19050 w 539750"/>
              <a:gd name="connsiteY22" fmla="*/ 104775 h 527050"/>
              <a:gd name="connsiteX23" fmla="*/ 0 w 539750"/>
              <a:gd name="connsiteY23" fmla="*/ 76200 h 527050"/>
              <a:gd name="connsiteX24" fmla="*/ 41275 w 539750"/>
              <a:gd name="connsiteY24" fmla="*/ 2540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9750" h="527050">
                <a:moveTo>
                  <a:pt x="41275" y="25400"/>
                </a:moveTo>
                <a:lnTo>
                  <a:pt x="95250" y="69850"/>
                </a:lnTo>
                <a:lnTo>
                  <a:pt x="117475" y="69850"/>
                </a:lnTo>
                <a:lnTo>
                  <a:pt x="127000" y="28575"/>
                </a:lnTo>
                <a:lnTo>
                  <a:pt x="111125" y="0"/>
                </a:lnTo>
                <a:lnTo>
                  <a:pt x="111125" y="0"/>
                </a:lnTo>
                <a:lnTo>
                  <a:pt x="152400" y="19050"/>
                </a:lnTo>
                <a:lnTo>
                  <a:pt x="250825" y="92075"/>
                </a:lnTo>
                <a:lnTo>
                  <a:pt x="266700" y="114300"/>
                </a:lnTo>
                <a:lnTo>
                  <a:pt x="266700" y="161925"/>
                </a:lnTo>
                <a:lnTo>
                  <a:pt x="377825" y="254000"/>
                </a:lnTo>
                <a:lnTo>
                  <a:pt x="406400" y="269875"/>
                </a:lnTo>
                <a:lnTo>
                  <a:pt x="511175" y="365125"/>
                </a:lnTo>
                <a:lnTo>
                  <a:pt x="539750" y="425450"/>
                </a:lnTo>
                <a:lnTo>
                  <a:pt x="501650" y="504825"/>
                </a:lnTo>
                <a:lnTo>
                  <a:pt x="441325" y="527050"/>
                </a:lnTo>
                <a:lnTo>
                  <a:pt x="412750" y="501650"/>
                </a:lnTo>
                <a:lnTo>
                  <a:pt x="381000" y="466725"/>
                </a:lnTo>
                <a:lnTo>
                  <a:pt x="228600" y="387350"/>
                </a:lnTo>
                <a:lnTo>
                  <a:pt x="184150" y="377825"/>
                </a:lnTo>
                <a:lnTo>
                  <a:pt x="95250" y="263525"/>
                </a:lnTo>
                <a:lnTo>
                  <a:pt x="22225" y="171450"/>
                </a:lnTo>
                <a:lnTo>
                  <a:pt x="19050" y="104775"/>
                </a:lnTo>
                <a:lnTo>
                  <a:pt x="0" y="76200"/>
                </a:lnTo>
                <a:lnTo>
                  <a:pt x="41275" y="2540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ostoručno 15"/>
          <p:cNvSpPr/>
          <p:nvPr/>
        </p:nvSpPr>
        <p:spPr>
          <a:xfrm>
            <a:off x="2308225" y="2997200"/>
            <a:ext cx="200025" cy="209550"/>
          </a:xfrm>
          <a:custGeom>
            <a:avLst/>
            <a:gdLst>
              <a:gd name="connsiteX0" fmla="*/ 0 w 200025"/>
              <a:gd name="connsiteY0" fmla="*/ 0 h 209550"/>
              <a:gd name="connsiteX1" fmla="*/ 15875 w 200025"/>
              <a:gd name="connsiteY1" fmla="*/ 57150 h 209550"/>
              <a:gd name="connsiteX2" fmla="*/ 120650 w 200025"/>
              <a:gd name="connsiteY2" fmla="*/ 168275 h 209550"/>
              <a:gd name="connsiteX3" fmla="*/ 168275 w 200025"/>
              <a:gd name="connsiteY3" fmla="*/ 206375 h 209550"/>
              <a:gd name="connsiteX4" fmla="*/ 196850 w 200025"/>
              <a:gd name="connsiteY4" fmla="*/ 209550 h 209550"/>
              <a:gd name="connsiteX5" fmla="*/ 196850 w 200025"/>
              <a:gd name="connsiteY5" fmla="*/ 209550 h 209550"/>
              <a:gd name="connsiteX6" fmla="*/ 200025 w 200025"/>
              <a:gd name="connsiteY6" fmla="*/ 168275 h 209550"/>
              <a:gd name="connsiteX7" fmla="*/ 0 w 200025"/>
              <a:gd name="connsiteY7" fmla="*/ 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25" h="209550">
                <a:moveTo>
                  <a:pt x="0" y="0"/>
                </a:moveTo>
                <a:lnTo>
                  <a:pt x="15875" y="57150"/>
                </a:lnTo>
                <a:lnTo>
                  <a:pt x="120650" y="168275"/>
                </a:lnTo>
                <a:lnTo>
                  <a:pt x="168275" y="206375"/>
                </a:lnTo>
                <a:lnTo>
                  <a:pt x="196850" y="209550"/>
                </a:lnTo>
                <a:lnTo>
                  <a:pt x="196850" y="209550"/>
                </a:lnTo>
                <a:lnTo>
                  <a:pt x="200025" y="168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ostoručno 16"/>
          <p:cNvSpPr/>
          <p:nvPr/>
        </p:nvSpPr>
        <p:spPr>
          <a:xfrm>
            <a:off x="2876550" y="3051175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ostoručno 17"/>
          <p:cNvSpPr/>
          <p:nvPr/>
        </p:nvSpPr>
        <p:spPr>
          <a:xfrm>
            <a:off x="2867025" y="3035300"/>
            <a:ext cx="123825" cy="133350"/>
          </a:xfrm>
          <a:custGeom>
            <a:avLst/>
            <a:gdLst>
              <a:gd name="connsiteX0" fmla="*/ 123825 w 123825"/>
              <a:gd name="connsiteY0" fmla="*/ 133350 h 133350"/>
              <a:gd name="connsiteX1" fmla="*/ 34925 w 123825"/>
              <a:gd name="connsiteY1" fmla="*/ 57150 h 133350"/>
              <a:gd name="connsiteX2" fmla="*/ 0 w 123825"/>
              <a:gd name="connsiteY2" fmla="*/ 6350 h 133350"/>
              <a:gd name="connsiteX3" fmla="*/ 53975 w 123825"/>
              <a:gd name="connsiteY3" fmla="*/ 0 h 133350"/>
              <a:gd name="connsiteX4" fmla="*/ 101600 w 123825"/>
              <a:gd name="connsiteY4" fmla="*/ 60325 h 133350"/>
              <a:gd name="connsiteX5" fmla="*/ 123825 w 123825"/>
              <a:gd name="connsiteY5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25" h="133350">
                <a:moveTo>
                  <a:pt x="123825" y="133350"/>
                </a:moveTo>
                <a:lnTo>
                  <a:pt x="34925" y="57150"/>
                </a:lnTo>
                <a:lnTo>
                  <a:pt x="0" y="6350"/>
                </a:lnTo>
                <a:lnTo>
                  <a:pt x="53975" y="0"/>
                </a:lnTo>
                <a:lnTo>
                  <a:pt x="101600" y="60325"/>
                </a:lnTo>
                <a:lnTo>
                  <a:pt x="123825" y="13335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ostoručno 18"/>
          <p:cNvSpPr/>
          <p:nvPr/>
        </p:nvSpPr>
        <p:spPr>
          <a:xfrm>
            <a:off x="2320925" y="3190875"/>
            <a:ext cx="85725" cy="82550"/>
          </a:xfrm>
          <a:custGeom>
            <a:avLst/>
            <a:gdLst>
              <a:gd name="connsiteX0" fmla="*/ 0 w 85725"/>
              <a:gd name="connsiteY0" fmla="*/ 0 h 82550"/>
              <a:gd name="connsiteX1" fmla="*/ 0 w 85725"/>
              <a:gd name="connsiteY1" fmla="*/ 0 h 82550"/>
              <a:gd name="connsiteX2" fmla="*/ 79375 w 85725"/>
              <a:gd name="connsiteY2" fmla="*/ 15875 h 82550"/>
              <a:gd name="connsiteX3" fmla="*/ 85725 w 85725"/>
              <a:gd name="connsiteY3" fmla="*/ 69850 h 82550"/>
              <a:gd name="connsiteX4" fmla="*/ 41275 w 85725"/>
              <a:gd name="connsiteY4" fmla="*/ 82550 h 82550"/>
              <a:gd name="connsiteX5" fmla="*/ 3175 w 85725"/>
              <a:gd name="connsiteY5" fmla="*/ 66675 h 82550"/>
              <a:gd name="connsiteX6" fmla="*/ 0 w 85725"/>
              <a:gd name="connsiteY6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25" h="82550">
                <a:moveTo>
                  <a:pt x="0" y="0"/>
                </a:moveTo>
                <a:lnTo>
                  <a:pt x="0" y="0"/>
                </a:lnTo>
                <a:lnTo>
                  <a:pt x="79375" y="15875"/>
                </a:lnTo>
                <a:lnTo>
                  <a:pt x="85725" y="69850"/>
                </a:lnTo>
                <a:lnTo>
                  <a:pt x="41275" y="82550"/>
                </a:lnTo>
                <a:lnTo>
                  <a:pt x="3175" y="66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ostoručno 19"/>
          <p:cNvSpPr/>
          <p:nvPr/>
        </p:nvSpPr>
        <p:spPr>
          <a:xfrm>
            <a:off x="2847975" y="3206750"/>
            <a:ext cx="127000" cy="85725"/>
          </a:xfrm>
          <a:custGeom>
            <a:avLst/>
            <a:gdLst>
              <a:gd name="connsiteX0" fmla="*/ 3175 w 127000"/>
              <a:gd name="connsiteY0" fmla="*/ 19050 h 85725"/>
              <a:gd name="connsiteX1" fmla="*/ 0 w 127000"/>
              <a:gd name="connsiteY1" fmla="*/ 50800 h 85725"/>
              <a:gd name="connsiteX2" fmla="*/ 53975 w 127000"/>
              <a:gd name="connsiteY2" fmla="*/ 60325 h 85725"/>
              <a:gd name="connsiteX3" fmla="*/ 92075 w 127000"/>
              <a:gd name="connsiteY3" fmla="*/ 85725 h 85725"/>
              <a:gd name="connsiteX4" fmla="*/ 127000 w 127000"/>
              <a:gd name="connsiteY4" fmla="*/ 60325 h 85725"/>
              <a:gd name="connsiteX5" fmla="*/ 69850 w 127000"/>
              <a:gd name="connsiteY5" fmla="*/ 0 h 85725"/>
              <a:gd name="connsiteX6" fmla="*/ 3175 w 127000"/>
              <a:gd name="connsiteY6" fmla="*/ 1905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" h="85725">
                <a:moveTo>
                  <a:pt x="3175" y="19050"/>
                </a:moveTo>
                <a:lnTo>
                  <a:pt x="0" y="50800"/>
                </a:lnTo>
                <a:lnTo>
                  <a:pt x="53975" y="60325"/>
                </a:lnTo>
                <a:lnTo>
                  <a:pt x="92075" y="85725"/>
                </a:lnTo>
                <a:lnTo>
                  <a:pt x="127000" y="60325"/>
                </a:lnTo>
                <a:lnTo>
                  <a:pt x="69850" y="0"/>
                </a:lnTo>
                <a:lnTo>
                  <a:pt x="3175" y="1905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ostoručno 20"/>
          <p:cNvSpPr/>
          <p:nvPr/>
        </p:nvSpPr>
        <p:spPr>
          <a:xfrm>
            <a:off x="2574925" y="3390900"/>
            <a:ext cx="993775" cy="530225"/>
          </a:xfrm>
          <a:custGeom>
            <a:avLst/>
            <a:gdLst>
              <a:gd name="connsiteX0" fmla="*/ 0 w 993775"/>
              <a:gd name="connsiteY0" fmla="*/ 66675 h 530225"/>
              <a:gd name="connsiteX1" fmla="*/ 76200 w 993775"/>
              <a:gd name="connsiteY1" fmla="*/ 50800 h 530225"/>
              <a:gd name="connsiteX2" fmla="*/ 130175 w 993775"/>
              <a:gd name="connsiteY2" fmla="*/ 31750 h 530225"/>
              <a:gd name="connsiteX3" fmla="*/ 193675 w 993775"/>
              <a:gd name="connsiteY3" fmla="*/ 31750 h 530225"/>
              <a:gd name="connsiteX4" fmla="*/ 254000 w 993775"/>
              <a:gd name="connsiteY4" fmla="*/ 53975 h 530225"/>
              <a:gd name="connsiteX5" fmla="*/ 250825 w 993775"/>
              <a:gd name="connsiteY5" fmla="*/ 82550 h 530225"/>
              <a:gd name="connsiteX6" fmla="*/ 285750 w 993775"/>
              <a:gd name="connsiteY6" fmla="*/ 95250 h 530225"/>
              <a:gd name="connsiteX7" fmla="*/ 349250 w 993775"/>
              <a:gd name="connsiteY7" fmla="*/ 136525 h 530225"/>
              <a:gd name="connsiteX8" fmla="*/ 438150 w 993775"/>
              <a:gd name="connsiteY8" fmla="*/ 171450 h 530225"/>
              <a:gd name="connsiteX9" fmla="*/ 469900 w 993775"/>
              <a:gd name="connsiteY9" fmla="*/ 177800 h 530225"/>
              <a:gd name="connsiteX10" fmla="*/ 530225 w 993775"/>
              <a:gd name="connsiteY10" fmla="*/ 203200 h 530225"/>
              <a:gd name="connsiteX11" fmla="*/ 593725 w 993775"/>
              <a:gd name="connsiteY11" fmla="*/ 215900 h 530225"/>
              <a:gd name="connsiteX12" fmla="*/ 650875 w 993775"/>
              <a:gd name="connsiteY12" fmla="*/ 269875 h 530225"/>
              <a:gd name="connsiteX13" fmla="*/ 793750 w 993775"/>
              <a:gd name="connsiteY13" fmla="*/ 409575 h 530225"/>
              <a:gd name="connsiteX14" fmla="*/ 866775 w 993775"/>
              <a:gd name="connsiteY14" fmla="*/ 469900 h 530225"/>
              <a:gd name="connsiteX15" fmla="*/ 939800 w 993775"/>
              <a:gd name="connsiteY15" fmla="*/ 501650 h 530225"/>
              <a:gd name="connsiteX16" fmla="*/ 984250 w 993775"/>
              <a:gd name="connsiteY16" fmla="*/ 530225 h 530225"/>
              <a:gd name="connsiteX17" fmla="*/ 984250 w 993775"/>
              <a:gd name="connsiteY17" fmla="*/ 530225 h 530225"/>
              <a:gd name="connsiteX18" fmla="*/ 993775 w 993775"/>
              <a:gd name="connsiteY18" fmla="*/ 498475 h 530225"/>
              <a:gd name="connsiteX19" fmla="*/ 946150 w 993775"/>
              <a:gd name="connsiteY19" fmla="*/ 463550 h 530225"/>
              <a:gd name="connsiteX20" fmla="*/ 854075 w 993775"/>
              <a:gd name="connsiteY20" fmla="*/ 419100 h 530225"/>
              <a:gd name="connsiteX21" fmla="*/ 777875 w 993775"/>
              <a:gd name="connsiteY21" fmla="*/ 342900 h 530225"/>
              <a:gd name="connsiteX22" fmla="*/ 739775 w 993775"/>
              <a:gd name="connsiteY22" fmla="*/ 301625 h 530225"/>
              <a:gd name="connsiteX23" fmla="*/ 695325 w 993775"/>
              <a:gd name="connsiteY23" fmla="*/ 260350 h 530225"/>
              <a:gd name="connsiteX24" fmla="*/ 606425 w 993775"/>
              <a:gd name="connsiteY24" fmla="*/ 190500 h 530225"/>
              <a:gd name="connsiteX25" fmla="*/ 523875 w 993775"/>
              <a:gd name="connsiteY25" fmla="*/ 174625 h 530225"/>
              <a:gd name="connsiteX26" fmla="*/ 495300 w 993775"/>
              <a:gd name="connsiteY26" fmla="*/ 165100 h 530225"/>
              <a:gd name="connsiteX27" fmla="*/ 485775 w 993775"/>
              <a:gd name="connsiteY27" fmla="*/ 158750 h 530225"/>
              <a:gd name="connsiteX28" fmla="*/ 390525 w 993775"/>
              <a:gd name="connsiteY28" fmla="*/ 111125 h 530225"/>
              <a:gd name="connsiteX29" fmla="*/ 307975 w 993775"/>
              <a:gd name="connsiteY29" fmla="*/ 73025 h 530225"/>
              <a:gd name="connsiteX30" fmla="*/ 247650 w 993775"/>
              <a:gd name="connsiteY30" fmla="*/ 3175 h 530225"/>
              <a:gd name="connsiteX31" fmla="*/ 168275 w 993775"/>
              <a:gd name="connsiteY31" fmla="*/ 0 h 530225"/>
              <a:gd name="connsiteX32" fmla="*/ 82550 w 993775"/>
              <a:gd name="connsiteY32" fmla="*/ 12700 h 530225"/>
              <a:gd name="connsiteX33" fmla="*/ 0 w 993775"/>
              <a:gd name="connsiteY33" fmla="*/ 66675 h 530225"/>
              <a:gd name="connsiteX0" fmla="*/ 0 w 993775"/>
              <a:gd name="connsiteY0" fmla="*/ 66675 h 530225"/>
              <a:gd name="connsiteX1" fmla="*/ 76200 w 993775"/>
              <a:gd name="connsiteY1" fmla="*/ 50800 h 530225"/>
              <a:gd name="connsiteX2" fmla="*/ 130175 w 993775"/>
              <a:gd name="connsiteY2" fmla="*/ 31750 h 530225"/>
              <a:gd name="connsiteX3" fmla="*/ 193675 w 993775"/>
              <a:gd name="connsiteY3" fmla="*/ 31750 h 530225"/>
              <a:gd name="connsiteX4" fmla="*/ 254000 w 993775"/>
              <a:gd name="connsiteY4" fmla="*/ 53975 h 530225"/>
              <a:gd name="connsiteX5" fmla="*/ 250825 w 993775"/>
              <a:gd name="connsiteY5" fmla="*/ 82550 h 530225"/>
              <a:gd name="connsiteX6" fmla="*/ 285750 w 993775"/>
              <a:gd name="connsiteY6" fmla="*/ 95250 h 530225"/>
              <a:gd name="connsiteX7" fmla="*/ 349250 w 993775"/>
              <a:gd name="connsiteY7" fmla="*/ 136525 h 530225"/>
              <a:gd name="connsiteX8" fmla="*/ 438150 w 993775"/>
              <a:gd name="connsiteY8" fmla="*/ 171450 h 530225"/>
              <a:gd name="connsiteX9" fmla="*/ 469900 w 993775"/>
              <a:gd name="connsiteY9" fmla="*/ 177800 h 530225"/>
              <a:gd name="connsiteX10" fmla="*/ 530225 w 993775"/>
              <a:gd name="connsiteY10" fmla="*/ 203200 h 530225"/>
              <a:gd name="connsiteX11" fmla="*/ 593725 w 993775"/>
              <a:gd name="connsiteY11" fmla="*/ 215900 h 530225"/>
              <a:gd name="connsiteX12" fmla="*/ 650875 w 993775"/>
              <a:gd name="connsiteY12" fmla="*/ 269875 h 530225"/>
              <a:gd name="connsiteX13" fmla="*/ 793750 w 993775"/>
              <a:gd name="connsiteY13" fmla="*/ 409575 h 530225"/>
              <a:gd name="connsiteX14" fmla="*/ 866775 w 993775"/>
              <a:gd name="connsiteY14" fmla="*/ 469900 h 530225"/>
              <a:gd name="connsiteX15" fmla="*/ 939800 w 993775"/>
              <a:gd name="connsiteY15" fmla="*/ 501650 h 530225"/>
              <a:gd name="connsiteX16" fmla="*/ 984250 w 993775"/>
              <a:gd name="connsiteY16" fmla="*/ 530225 h 530225"/>
              <a:gd name="connsiteX17" fmla="*/ 984250 w 993775"/>
              <a:gd name="connsiteY17" fmla="*/ 530225 h 530225"/>
              <a:gd name="connsiteX18" fmla="*/ 993775 w 993775"/>
              <a:gd name="connsiteY18" fmla="*/ 498475 h 530225"/>
              <a:gd name="connsiteX19" fmla="*/ 946150 w 993775"/>
              <a:gd name="connsiteY19" fmla="*/ 463550 h 530225"/>
              <a:gd name="connsiteX20" fmla="*/ 854075 w 993775"/>
              <a:gd name="connsiteY20" fmla="*/ 419100 h 530225"/>
              <a:gd name="connsiteX21" fmla="*/ 777875 w 993775"/>
              <a:gd name="connsiteY21" fmla="*/ 342900 h 530225"/>
              <a:gd name="connsiteX22" fmla="*/ 739775 w 993775"/>
              <a:gd name="connsiteY22" fmla="*/ 301625 h 530225"/>
              <a:gd name="connsiteX23" fmla="*/ 695325 w 993775"/>
              <a:gd name="connsiteY23" fmla="*/ 260350 h 530225"/>
              <a:gd name="connsiteX24" fmla="*/ 606425 w 993775"/>
              <a:gd name="connsiteY24" fmla="*/ 190500 h 530225"/>
              <a:gd name="connsiteX25" fmla="*/ 523875 w 993775"/>
              <a:gd name="connsiteY25" fmla="*/ 174625 h 530225"/>
              <a:gd name="connsiteX26" fmla="*/ 495300 w 993775"/>
              <a:gd name="connsiteY26" fmla="*/ 165100 h 530225"/>
              <a:gd name="connsiteX27" fmla="*/ 485775 w 993775"/>
              <a:gd name="connsiteY27" fmla="*/ 158750 h 530225"/>
              <a:gd name="connsiteX28" fmla="*/ 390525 w 993775"/>
              <a:gd name="connsiteY28" fmla="*/ 111125 h 530225"/>
              <a:gd name="connsiteX29" fmla="*/ 307975 w 993775"/>
              <a:gd name="connsiteY29" fmla="*/ 73025 h 530225"/>
              <a:gd name="connsiteX30" fmla="*/ 247650 w 993775"/>
              <a:gd name="connsiteY30" fmla="*/ 3175 h 530225"/>
              <a:gd name="connsiteX31" fmla="*/ 168275 w 993775"/>
              <a:gd name="connsiteY31" fmla="*/ 0 h 530225"/>
              <a:gd name="connsiteX32" fmla="*/ 6350 w 993775"/>
              <a:gd name="connsiteY32" fmla="*/ 22225 h 530225"/>
              <a:gd name="connsiteX33" fmla="*/ 0 w 993775"/>
              <a:gd name="connsiteY33" fmla="*/ 66675 h 53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93775" h="530225">
                <a:moveTo>
                  <a:pt x="0" y="66675"/>
                </a:moveTo>
                <a:lnTo>
                  <a:pt x="76200" y="50800"/>
                </a:lnTo>
                <a:lnTo>
                  <a:pt x="130175" y="31750"/>
                </a:lnTo>
                <a:lnTo>
                  <a:pt x="193675" y="31750"/>
                </a:lnTo>
                <a:lnTo>
                  <a:pt x="254000" y="53975"/>
                </a:lnTo>
                <a:lnTo>
                  <a:pt x="250825" y="82550"/>
                </a:lnTo>
                <a:lnTo>
                  <a:pt x="285750" y="95250"/>
                </a:lnTo>
                <a:lnTo>
                  <a:pt x="349250" y="136525"/>
                </a:lnTo>
                <a:lnTo>
                  <a:pt x="438150" y="171450"/>
                </a:lnTo>
                <a:cubicBezTo>
                  <a:pt x="467758" y="178030"/>
                  <a:pt x="456968" y="177800"/>
                  <a:pt x="469900" y="177800"/>
                </a:cubicBezTo>
                <a:lnTo>
                  <a:pt x="530225" y="203200"/>
                </a:lnTo>
                <a:lnTo>
                  <a:pt x="593725" y="215900"/>
                </a:lnTo>
                <a:lnTo>
                  <a:pt x="650875" y="269875"/>
                </a:lnTo>
                <a:lnTo>
                  <a:pt x="793750" y="409575"/>
                </a:lnTo>
                <a:lnTo>
                  <a:pt x="866775" y="469900"/>
                </a:lnTo>
                <a:lnTo>
                  <a:pt x="939800" y="501650"/>
                </a:lnTo>
                <a:lnTo>
                  <a:pt x="984250" y="530225"/>
                </a:lnTo>
                <a:lnTo>
                  <a:pt x="984250" y="530225"/>
                </a:lnTo>
                <a:lnTo>
                  <a:pt x="993775" y="498475"/>
                </a:lnTo>
                <a:lnTo>
                  <a:pt x="946150" y="463550"/>
                </a:lnTo>
                <a:lnTo>
                  <a:pt x="854075" y="419100"/>
                </a:lnTo>
                <a:lnTo>
                  <a:pt x="777875" y="342900"/>
                </a:lnTo>
                <a:lnTo>
                  <a:pt x="739775" y="301625"/>
                </a:lnTo>
                <a:lnTo>
                  <a:pt x="695325" y="260350"/>
                </a:lnTo>
                <a:lnTo>
                  <a:pt x="606425" y="190500"/>
                </a:lnTo>
                <a:lnTo>
                  <a:pt x="523875" y="174625"/>
                </a:lnTo>
                <a:cubicBezTo>
                  <a:pt x="514350" y="171450"/>
                  <a:pt x="504568" y="168962"/>
                  <a:pt x="495300" y="165100"/>
                </a:cubicBezTo>
                <a:cubicBezTo>
                  <a:pt x="491778" y="163632"/>
                  <a:pt x="485775" y="158750"/>
                  <a:pt x="485775" y="158750"/>
                </a:cubicBezTo>
                <a:lnTo>
                  <a:pt x="390525" y="111125"/>
                </a:lnTo>
                <a:lnTo>
                  <a:pt x="307975" y="73025"/>
                </a:lnTo>
                <a:lnTo>
                  <a:pt x="247650" y="3175"/>
                </a:lnTo>
                <a:lnTo>
                  <a:pt x="168275" y="0"/>
                </a:lnTo>
                <a:lnTo>
                  <a:pt x="6350" y="22225"/>
                </a:lnTo>
                <a:lnTo>
                  <a:pt x="0" y="6667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ostoručno 21"/>
          <p:cNvSpPr/>
          <p:nvPr/>
        </p:nvSpPr>
        <p:spPr>
          <a:xfrm>
            <a:off x="3454400" y="3692526"/>
            <a:ext cx="244475" cy="177800"/>
          </a:xfrm>
          <a:custGeom>
            <a:avLst/>
            <a:gdLst>
              <a:gd name="connsiteX0" fmla="*/ 222250 w 222250"/>
              <a:gd name="connsiteY0" fmla="*/ 136525 h 136525"/>
              <a:gd name="connsiteX1" fmla="*/ 155575 w 222250"/>
              <a:gd name="connsiteY1" fmla="*/ 104775 h 136525"/>
              <a:gd name="connsiteX2" fmla="*/ 88900 w 222250"/>
              <a:gd name="connsiteY2" fmla="*/ 60325 h 136525"/>
              <a:gd name="connsiteX3" fmla="*/ 38100 w 222250"/>
              <a:gd name="connsiteY3" fmla="*/ 0 h 136525"/>
              <a:gd name="connsiteX4" fmla="*/ 0 w 222250"/>
              <a:gd name="connsiteY4" fmla="*/ 3175 h 136525"/>
              <a:gd name="connsiteX5" fmla="*/ 0 w 222250"/>
              <a:gd name="connsiteY5" fmla="*/ 31750 h 136525"/>
              <a:gd name="connsiteX6" fmla="*/ 44450 w 222250"/>
              <a:gd name="connsiteY6" fmla="*/ 47625 h 136525"/>
              <a:gd name="connsiteX7" fmla="*/ 73025 w 222250"/>
              <a:gd name="connsiteY7" fmla="*/ 92075 h 136525"/>
              <a:gd name="connsiteX8" fmla="*/ 133350 w 222250"/>
              <a:gd name="connsiteY8" fmla="*/ 130175 h 136525"/>
              <a:gd name="connsiteX9" fmla="*/ 222250 w 222250"/>
              <a:gd name="connsiteY9" fmla="*/ 136525 h 136525"/>
              <a:gd name="connsiteX0" fmla="*/ 222250 w 244475"/>
              <a:gd name="connsiteY0" fmla="*/ 136525 h 177800"/>
              <a:gd name="connsiteX1" fmla="*/ 155575 w 244475"/>
              <a:gd name="connsiteY1" fmla="*/ 104775 h 177800"/>
              <a:gd name="connsiteX2" fmla="*/ 88900 w 244475"/>
              <a:gd name="connsiteY2" fmla="*/ 60325 h 177800"/>
              <a:gd name="connsiteX3" fmla="*/ 38100 w 244475"/>
              <a:gd name="connsiteY3" fmla="*/ 0 h 177800"/>
              <a:gd name="connsiteX4" fmla="*/ 0 w 244475"/>
              <a:gd name="connsiteY4" fmla="*/ 3175 h 177800"/>
              <a:gd name="connsiteX5" fmla="*/ 0 w 244475"/>
              <a:gd name="connsiteY5" fmla="*/ 31750 h 177800"/>
              <a:gd name="connsiteX6" fmla="*/ 44450 w 244475"/>
              <a:gd name="connsiteY6" fmla="*/ 47625 h 177800"/>
              <a:gd name="connsiteX7" fmla="*/ 73025 w 244475"/>
              <a:gd name="connsiteY7" fmla="*/ 92075 h 177800"/>
              <a:gd name="connsiteX8" fmla="*/ 244475 w 244475"/>
              <a:gd name="connsiteY8" fmla="*/ 177800 h 177800"/>
              <a:gd name="connsiteX9" fmla="*/ 222250 w 244475"/>
              <a:gd name="connsiteY9" fmla="*/ 13652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475" h="177800">
                <a:moveTo>
                  <a:pt x="222250" y="136525"/>
                </a:moveTo>
                <a:lnTo>
                  <a:pt x="155575" y="104775"/>
                </a:lnTo>
                <a:lnTo>
                  <a:pt x="88900" y="60325"/>
                </a:lnTo>
                <a:lnTo>
                  <a:pt x="38100" y="0"/>
                </a:lnTo>
                <a:lnTo>
                  <a:pt x="0" y="3175"/>
                </a:lnTo>
                <a:lnTo>
                  <a:pt x="0" y="31750"/>
                </a:lnTo>
                <a:lnTo>
                  <a:pt x="44450" y="47625"/>
                </a:lnTo>
                <a:lnTo>
                  <a:pt x="73025" y="92075"/>
                </a:lnTo>
                <a:lnTo>
                  <a:pt x="244475" y="177800"/>
                </a:lnTo>
                <a:lnTo>
                  <a:pt x="222250" y="13652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ostoručno 23"/>
          <p:cNvSpPr/>
          <p:nvPr/>
        </p:nvSpPr>
        <p:spPr>
          <a:xfrm>
            <a:off x="3127375" y="3683000"/>
            <a:ext cx="60325" cy="82550"/>
          </a:xfrm>
          <a:custGeom>
            <a:avLst/>
            <a:gdLst>
              <a:gd name="connsiteX0" fmla="*/ 0 w 60325"/>
              <a:gd name="connsiteY0" fmla="*/ 0 h 82550"/>
              <a:gd name="connsiteX1" fmla="*/ 19050 w 60325"/>
              <a:gd name="connsiteY1" fmla="*/ 82550 h 82550"/>
              <a:gd name="connsiteX2" fmla="*/ 60325 w 60325"/>
              <a:gd name="connsiteY2" fmla="*/ 34925 h 82550"/>
              <a:gd name="connsiteX3" fmla="*/ 53975 w 60325"/>
              <a:gd name="connsiteY3" fmla="*/ 3175 h 82550"/>
              <a:gd name="connsiteX4" fmla="*/ 0 w 60325"/>
              <a:gd name="connsiteY4" fmla="*/ 0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82550">
                <a:moveTo>
                  <a:pt x="0" y="0"/>
                </a:moveTo>
                <a:lnTo>
                  <a:pt x="19050" y="82550"/>
                </a:lnTo>
                <a:lnTo>
                  <a:pt x="60325" y="34925"/>
                </a:lnTo>
                <a:lnTo>
                  <a:pt x="53975" y="31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ostoručno 24"/>
          <p:cNvSpPr/>
          <p:nvPr/>
        </p:nvSpPr>
        <p:spPr>
          <a:xfrm>
            <a:off x="2781300" y="3616325"/>
            <a:ext cx="247650" cy="79375"/>
          </a:xfrm>
          <a:custGeom>
            <a:avLst/>
            <a:gdLst>
              <a:gd name="connsiteX0" fmla="*/ 3175 w 247650"/>
              <a:gd name="connsiteY0" fmla="*/ 79375 h 79375"/>
              <a:gd name="connsiteX1" fmla="*/ 53975 w 247650"/>
              <a:gd name="connsiteY1" fmla="*/ 22225 h 79375"/>
              <a:gd name="connsiteX2" fmla="*/ 120650 w 247650"/>
              <a:gd name="connsiteY2" fmla="*/ 19050 h 79375"/>
              <a:gd name="connsiteX3" fmla="*/ 193675 w 247650"/>
              <a:gd name="connsiteY3" fmla="*/ 44450 h 79375"/>
              <a:gd name="connsiteX4" fmla="*/ 247650 w 247650"/>
              <a:gd name="connsiteY4" fmla="*/ 38100 h 79375"/>
              <a:gd name="connsiteX5" fmla="*/ 234950 w 247650"/>
              <a:gd name="connsiteY5" fmla="*/ 22225 h 79375"/>
              <a:gd name="connsiteX6" fmla="*/ 107950 w 247650"/>
              <a:gd name="connsiteY6" fmla="*/ 0 h 79375"/>
              <a:gd name="connsiteX7" fmla="*/ 0 w 247650"/>
              <a:gd name="connsiteY7" fmla="*/ 0 h 79375"/>
              <a:gd name="connsiteX8" fmla="*/ 3175 w 247650"/>
              <a:gd name="connsiteY8" fmla="*/ 79375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" h="79375">
                <a:moveTo>
                  <a:pt x="3175" y="79375"/>
                </a:moveTo>
                <a:lnTo>
                  <a:pt x="53975" y="22225"/>
                </a:lnTo>
                <a:lnTo>
                  <a:pt x="120650" y="19050"/>
                </a:lnTo>
                <a:lnTo>
                  <a:pt x="193675" y="44450"/>
                </a:lnTo>
                <a:lnTo>
                  <a:pt x="247650" y="38100"/>
                </a:lnTo>
                <a:lnTo>
                  <a:pt x="234950" y="22225"/>
                </a:lnTo>
                <a:lnTo>
                  <a:pt x="107950" y="0"/>
                </a:lnTo>
                <a:lnTo>
                  <a:pt x="0" y="0"/>
                </a:lnTo>
                <a:lnTo>
                  <a:pt x="3175" y="7937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Prostoručno 25"/>
          <p:cNvSpPr/>
          <p:nvPr/>
        </p:nvSpPr>
        <p:spPr>
          <a:xfrm>
            <a:off x="2720975" y="3832225"/>
            <a:ext cx="174625" cy="82550"/>
          </a:xfrm>
          <a:custGeom>
            <a:avLst/>
            <a:gdLst>
              <a:gd name="connsiteX0" fmla="*/ 174625 w 174625"/>
              <a:gd name="connsiteY0" fmla="*/ 28575 h 82550"/>
              <a:gd name="connsiteX1" fmla="*/ 152400 w 174625"/>
              <a:gd name="connsiteY1" fmla="*/ 82550 h 82550"/>
              <a:gd name="connsiteX2" fmla="*/ 92075 w 174625"/>
              <a:gd name="connsiteY2" fmla="*/ 47625 h 82550"/>
              <a:gd name="connsiteX3" fmla="*/ 0 w 174625"/>
              <a:gd name="connsiteY3" fmla="*/ 15875 h 82550"/>
              <a:gd name="connsiteX4" fmla="*/ 53975 w 174625"/>
              <a:gd name="connsiteY4" fmla="*/ 3175 h 82550"/>
              <a:gd name="connsiteX5" fmla="*/ 123825 w 174625"/>
              <a:gd name="connsiteY5" fmla="*/ 0 h 82550"/>
              <a:gd name="connsiteX6" fmla="*/ 174625 w 174625"/>
              <a:gd name="connsiteY6" fmla="*/ 28575 h 8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25" h="82550">
                <a:moveTo>
                  <a:pt x="174625" y="28575"/>
                </a:moveTo>
                <a:lnTo>
                  <a:pt x="152400" y="82550"/>
                </a:lnTo>
                <a:lnTo>
                  <a:pt x="92075" y="47625"/>
                </a:lnTo>
                <a:lnTo>
                  <a:pt x="0" y="15875"/>
                </a:lnTo>
                <a:lnTo>
                  <a:pt x="53975" y="3175"/>
                </a:lnTo>
                <a:lnTo>
                  <a:pt x="123825" y="0"/>
                </a:lnTo>
                <a:lnTo>
                  <a:pt x="174625" y="2857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Prostoručno 26"/>
          <p:cNvSpPr/>
          <p:nvPr/>
        </p:nvSpPr>
        <p:spPr>
          <a:xfrm>
            <a:off x="2962275" y="4095750"/>
            <a:ext cx="180975" cy="101600"/>
          </a:xfrm>
          <a:custGeom>
            <a:avLst/>
            <a:gdLst>
              <a:gd name="connsiteX0" fmla="*/ 180975 w 180975"/>
              <a:gd name="connsiteY0" fmla="*/ 44450 h 101600"/>
              <a:gd name="connsiteX1" fmla="*/ 180975 w 180975"/>
              <a:gd name="connsiteY1" fmla="*/ 44450 h 101600"/>
              <a:gd name="connsiteX2" fmla="*/ 133350 w 180975"/>
              <a:gd name="connsiteY2" fmla="*/ 101600 h 101600"/>
              <a:gd name="connsiteX3" fmla="*/ 0 w 180975"/>
              <a:gd name="connsiteY3" fmla="*/ 73025 h 101600"/>
              <a:gd name="connsiteX4" fmla="*/ 82550 w 180975"/>
              <a:gd name="connsiteY4" fmla="*/ 0 h 101600"/>
              <a:gd name="connsiteX5" fmla="*/ 180975 w 180975"/>
              <a:gd name="connsiteY5" fmla="*/ 4445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5" h="101600">
                <a:moveTo>
                  <a:pt x="180975" y="44450"/>
                </a:moveTo>
                <a:lnTo>
                  <a:pt x="180975" y="44450"/>
                </a:lnTo>
                <a:lnTo>
                  <a:pt x="133350" y="101600"/>
                </a:lnTo>
                <a:lnTo>
                  <a:pt x="0" y="73025"/>
                </a:lnTo>
                <a:lnTo>
                  <a:pt x="82550" y="0"/>
                </a:lnTo>
                <a:lnTo>
                  <a:pt x="180975" y="4445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ostoručno 27"/>
          <p:cNvSpPr/>
          <p:nvPr/>
        </p:nvSpPr>
        <p:spPr>
          <a:xfrm>
            <a:off x="3425825" y="4076700"/>
            <a:ext cx="85725" cy="50800"/>
          </a:xfrm>
          <a:custGeom>
            <a:avLst/>
            <a:gdLst>
              <a:gd name="connsiteX0" fmla="*/ 0 w 85725"/>
              <a:gd name="connsiteY0" fmla="*/ 41275 h 50800"/>
              <a:gd name="connsiteX1" fmla="*/ 28575 w 85725"/>
              <a:gd name="connsiteY1" fmla="*/ 0 h 50800"/>
              <a:gd name="connsiteX2" fmla="*/ 73025 w 85725"/>
              <a:gd name="connsiteY2" fmla="*/ 12700 h 50800"/>
              <a:gd name="connsiteX3" fmla="*/ 85725 w 85725"/>
              <a:gd name="connsiteY3" fmla="*/ 50800 h 50800"/>
              <a:gd name="connsiteX4" fmla="*/ 0 w 85725"/>
              <a:gd name="connsiteY4" fmla="*/ 41275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50800">
                <a:moveTo>
                  <a:pt x="0" y="41275"/>
                </a:moveTo>
                <a:lnTo>
                  <a:pt x="28575" y="0"/>
                </a:lnTo>
                <a:lnTo>
                  <a:pt x="73025" y="12700"/>
                </a:lnTo>
                <a:lnTo>
                  <a:pt x="85725" y="50800"/>
                </a:lnTo>
                <a:lnTo>
                  <a:pt x="0" y="4127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ostoručno 28"/>
          <p:cNvSpPr/>
          <p:nvPr/>
        </p:nvSpPr>
        <p:spPr>
          <a:xfrm>
            <a:off x="2647950" y="3616325"/>
            <a:ext cx="88900" cy="73025"/>
          </a:xfrm>
          <a:custGeom>
            <a:avLst/>
            <a:gdLst>
              <a:gd name="connsiteX0" fmla="*/ 22225 w 88900"/>
              <a:gd name="connsiteY0" fmla="*/ 0 h 73025"/>
              <a:gd name="connsiteX1" fmla="*/ 0 w 88900"/>
              <a:gd name="connsiteY1" fmla="*/ 25400 h 73025"/>
              <a:gd name="connsiteX2" fmla="*/ 88900 w 88900"/>
              <a:gd name="connsiteY2" fmla="*/ 73025 h 73025"/>
              <a:gd name="connsiteX3" fmla="*/ 88900 w 88900"/>
              <a:gd name="connsiteY3" fmla="*/ 73025 h 73025"/>
              <a:gd name="connsiteX4" fmla="*/ 82550 w 88900"/>
              <a:gd name="connsiteY4" fmla="*/ 31750 h 73025"/>
              <a:gd name="connsiteX5" fmla="*/ 22225 w 88900"/>
              <a:gd name="connsiteY5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00" h="73025">
                <a:moveTo>
                  <a:pt x="22225" y="0"/>
                </a:moveTo>
                <a:lnTo>
                  <a:pt x="0" y="25400"/>
                </a:lnTo>
                <a:lnTo>
                  <a:pt x="88900" y="73025"/>
                </a:lnTo>
                <a:lnTo>
                  <a:pt x="88900" y="73025"/>
                </a:lnTo>
                <a:lnTo>
                  <a:pt x="82550" y="31750"/>
                </a:lnTo>
                <a:lnTo>
                  <a:pt x="22225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ostoručno 29"/>
          <p:cNvSpPr/>
          <p:nvPr/>
        </p:nvSpPr>
        <p:spPr>
          <a:xfrm>
            <a:off x="2959100" y="3727450"/>
            <a:ext cx="111125" cy="41275"/>
          </a:xfrm>
          <a:custGeom>
            <a:avLst/>
            <a:gdLst>
              <a:gd name="connsiteX0" fmla="*/ 0 w 111125"/>
              <a:gd name="connsiteY0" fmla="*/ 34925 h 41275"/>
              <a:gd name="connsiteX1" fmla="*/ 38100 w 111125"/>
              <a:gd name="connsiteY1" fmla="*/ 0 h 41275"/>
              <a:gd name="connsiteX2" fmla="*/ 92075 w 111125"/>
              <a:gd name="connsiteY2" fmla="*/ 12700 h 41275"/>
              <a:gd name="connsiteX3" fmla="*/ 111125 w 111125"/>
              <a:gd name="connsiteY3" fmla="*/ 41275 h 41275"/>
              <a:gd name="connsiteX4" fmla="*/ 0 w 111125"/>
              <a:gd name="connsiteY4" fmla="*/ 34925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25" h="41275">
                <a:moveTo>
                  <a:pt x="0" y="34925"/>
                </a:moveTo>
                <a:lnTo>
                  <a:pt x="38100" y="0"/>
                </a:lnTo>
                <a:lnTo>
                  <a:pt x="92075" y="12700"/>
                </a:lnTo>
                <a:lnTo>
                  <a:pt x="111125" y="41275"/>
                </a:lnTo>
                <a:lnTo>
                  <a:pt x="0" y="3492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ostoručno 30"/>
          <p:cNvSpPr/>
          <p:nvPr/>
        </p:nvSpPr>
        <p:spPr>
          <a:xfrm>
            <a:off x="3079750" y="3422650"/>
            <a:ext cx="114300" cy="88900"/>
          </a:xfrm>
          <a:custGeom>
            <a:avLst/>
            <a:gdLst>
              <a:gd name="connsiteX0" fmla="*/ 0 w 114300"/>
              <a:gd name="connsiteY0" fmla="*/ 0 h 88900"/>
              <a:gd name="connsiteX1" fmla="*/ 66675 w 114300"/>
              <a:gd name="connsiteY1" fmla="*/ 15875 h 88900"/>
              <a:gd name="connsiteX2" fmla="*/ 95250 w 114300"/>
              <a:gd name="connsiteY2" fmla="*/ 31750 h 88900"/>
              <a:gd name="connsiteX3" fmla="*/ 114300 w 114300"/>
              <a:gd name="connsiteY3" fmla="*/ 66675 h 88900"/>
              <a:gd name="connsiteX4" fmla="*/ 104775 w 114300"/>
              <a:gd name="connsiteY4" fmla="*/ 88900 h 88900"/>
              <a:gd name="connsiteX5" fmla="*/ 73025 w 114300"/>
              <a:gd name="connsiteY5" fmla="*/ 53975 h 88900"/>
              <a:gd name="connsiteX6" fmla="*/ 34925 w 114300"/>
              <a:gd name="connsiteY6" fmla="*/ 50800 h 88900"/>
              <a:gd name="connsiteX7" fmla="*/ 0 w 114300"/>
              <a:gd name="connsiteY7" fmla="*/ 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88900">
                <a:moveTo>
                  <a:pt x="0" y="0"/>
                </a:moveTo>
                <a:lnTo>
                  <a:pt x="66675" y="15875"/>
                </a:lnTo>
                <a:cubicBezTo>
                  <a:pt x="93414" y="29244"/>
                  <a:pt x="85382" y="21882"/>
                  <a:pt x="95250" y="31750"/>
                </a:cubicBezTo>
                <a:lnTo>
                  <a:pt x="114300" y="66675"/>
                </a:lnTo>
                <a:lnTo>
                  <a:pt x="104775" y="88900"/>
                </a:lnTo>
                <a:lnTo>
                  <a:pt x="73025" y="53975"/>
                </a:lnTo>
                <a:lnTo>
                  <a:pt x="34925" y="50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ostoručno 31"/>
          <p:cNvSpPr/>
          <p:nvPr/>
        </p:nvSpPr>
        <p:spPr>
          <a:xfrm>
            <a:off x="1771650" y="2851150"/>
            <a:ext cx="50800" cy="50800"/>
          </a:xfrm>
          <a:custGeom>
            <a:avLst/>
            <a:gdLst>
              <a:gd name="connsiteX0" fmla="*/ 0 w 50800"/>
              <a:gd name="connsiteY0" fmla="*/ 0 h 50800"/>
              <a:gd name="connsiteX1" fmla="*/ 6350 w 50800"/>
              <a:gd name="connsiteY1" fmla="*/ 38100 h 50800"/>
              <a:gd name="connsiteX2" fmla="*/ 25400 w 50800"/>
              <a:gd name="connsiteY2" fmla="*/ 50800 h 50800"/>
              <a:gd name="connsiteX3" fmla="*/ 50800 w 50800"/>
              <a:gd name="connsiteY3" fmla="*/ 38100 h 50800"/>
              <a:gd name="connsiteX4" fmla="*/ 0 w 50800"/>
              <a:gd name="connsiteY4" fmla="*/ 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" h="50800">
                <a:moveTo>
                  <a:pt x="0" y="0"/>
                </a:moveTo>
                <a:lnTo>
                  <a:pt x="6350" y="38100"/>
                </a:lnTo>
                <a:lnTo>
                  <a:pt x="25400" y="50800"/>
                </a:lnTo>
                <a:lnTo>
                  <a:pt x="50800" y="381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ostoručno 32"/>
          <p:cNvSpPr/>
          <p:nvPr/>
        </p:nvSpPr>
        <p:spPr>
          <a:xfrm>
            <a:off x="3987800" y="4260850"/>
            <a:ext cx="73025" cy="57150"/>
          </a:xfrm>
          <a:custGeom>
            <a:avLst/>
            <a:gdLst>
              <a:gd name="connsiteX0" fmla="*/ 0 w 73025"/>
              <a:gd name="connsiteY0" fmla="*/ 57150 h 57150"/>
              <a:gd name="connsiteX1" fmla="*/ 3175 w 73025"/>
              <a:gd name="connsiteY1" fmla="*/ 15875 h 57150"/>
              <a:gd name="connsiteX2" fmla="*/ 28575 w 73025"/>
              <a:gd name="connsiteY2" fmla="*/ 0 h 57150"/>
              <a:gd name="connsiteX3" fmla="*/ 53975 w 73025"/>
              <a:gd name="connsiteY3" fmla="*/ 25400 h 57150"/>
              <a:gd name="connsiteX4" fmla="*/ 73025 w 73025"/>
              <a:gd name="connsiteY4" fmla="*/ 53975 h 57150"/>
              <a:gd name="connsiteX5" fmla="*/ 73025 w 73025"/>
              <a:gd name="connsiteY5" fmla="*/ 53975 h 57150"/>
              <a:gd name="connsiteX6" fmla="*/ 0 w 73025"/>
              <a:gd name="connsiteY6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25" h="57150">
                <a:moveTo>
                  <a:pt x="0" y="57150"/>
                </a:moveTo>
                <a:lnTo>
                  <a:pt x="3175" y="15875"/>
                </a:lnTo>
                <a:lnTo>
                  <a:pt x="28575" y="0"/>
                </a:lnTo>
                <a:cubicBezTo>
                  <a:pt x="52597" y="20590"/>
                  <a:pt x="46436" y="10323"/>
                  <a:pt x="53975" y="25400"/>
                </a:cubicBezTo>
                <a:lnTo>
                  <a:pt x="73025" y="53975"/>
                </a:lnTo>
                <a:lnTo>
                  <a:pt x="73025" y="53975"/>
                </a:lnTo>
                <a:lnTo>
                  <a:pt x="0" y="5715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ostoručno 34"/>
          <p:cNvSpPr/>
          <p:nvPr/>
        </p:nvSpPr>
        <p:spPr>
          <a:xfrm>
            <a:off x="4470400" y="4591050"/>
            <a:ext cx="101600" cy="104775"/>
          </a:xfrm>
          <a:custGeom>
            <a:avLst/>
            <a:gdLst>
              <a:gd name="connsiteX0" fmla="*/ 0 w 101600"/>
              <a:gd name="connsiteY0" fmla="*/ 0 h 104775"/>
              <a:gd name="connsiteX1" fmla="*/ 57150 w 101600"/>
              <a:gd name="connsiteY1" fmla="*/ 31750 h 104775"/>
              <a:gd name="connsiteX2" fmla="*/ 101600 w 101600"/>
              <a:gd name="connsiteY2" fmla="*/ 95250 h 104775"/>
              <a:gd name="connsiteX3" fmla="*/ 76200 w 101600"/>
              <a:gd name="connsiteY3" fmla="*/ 104775 h 104775"/>
              <a:gd name="connsiteX4" fmla="*/ 28575 w 101600"/>
              <a:gd name="connsiteY4" fmla="*/ 66675 h 104775"/>
              <a:gd name="connsiteX5" fmla="*/ 0 w 101600"/>
              <a:gd name="connsiteY5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" h="104775">
                <a:moveTo>
                  <a:pt x="0" y="0"/>
                </a:moveTo>
                <a:lnTo>
                  <a:pt x="57150" y="31750"/>
                </a:lnTo>
                <a:lnTo>
                  <a:pt x="101600" y="95250"/>
                </a:lnTo>
                <a:lnTo>
                  <a:pt x="76200" y="104775"/>
                </a:lnTo>
                <a:lnTo>
                  <a:pt x="28575" y="66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Prostoručno 35"/>
          <p:cNvSpPr/>
          <p:nvPr/>
        </p:nvSpPr>
        <p:spPr>
          <a:xfrm>
            <a:off x="4229100" y="4416425"/>
            <a:ext cx="60325" cy="60325"/>
          </a:xfrm>
          <a:custGeom>
            <a:avLst/>
            <a:gdLst>
              <a:gd name="connsiteX0" fmla="*/ 0 w 60325"/>
              <a:gd name="connsiteY0" fmla="*/ 50800 h 60325"/>
              <a:gd name="connsiteX1" fmla="*/ 6350 w 60325"/>
              <a:gd name="connsiteY1" fmla="*/ 0 h 60325"/>
              <a:gd name="connsiteX2" fmla="*/ 34925 w 60325"/>
              <a:gd name="connsiteY2" fmla="*/ 12700 h 60325"/>
              <a:gd name="connsiteX3" fmla="*/ 60325 w 60325"/>
              <a:gd name="connsiteY3" fmla="*/ 57150 h 60325"/>
              <a:gd name="connsiteX4" fmla="*/ 57150 w 60325"/>
              <a:gd name="connsiteY4" fmla="*/ 60325 h 60325"/>
              <a:gd name="connsiteX5" fmla="*/ 0 w 60325"/>
              <a:gd name="connsiteY5" fmla="*/ 5080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25" h="60325">
                <a:moveTo>
                  <a:pt x="0" y="50800"/>
                </a:moveTo>
                <a:lnTo>
                  <a:pt x="6350" y="0"/>
                </a:lnTo>
                <a:lnTo>
                  <a:pt x="34925" y="12700"/>
                </a:lnTo>
                <a:lnTo>
                  <a:pt x="60325" y="57150"/>
                </a:lnTo>
                <a:lnTo>
                  <a:pt x="57150" y="60325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Prostoručno 36"/>
          <p:cNvSpPr/>
          <p:nvPr/>
        </p:nvSpPr>
        <p:spPr>
          <a:xfrm>
            <a:off x="958850" y="1216025"/>
            <a:ext cx="82550" cy="155575"/>
          </a:xfrm>
          <a:custGeom>
            <a:avLst/>
            <a:gdLst>
              <a:gd name="connsiteX0" fmla="*/ 0 w 82550"/>
              <a:gd name="connsiteY0" fmla="*/ 158750 h 158750"/>
              <a:gd name="connsiteX1" fmla="*/ 41275 w 82550"/>
              <a:gd name="connsiteY1" fmla="*/ 69850 h 158750"/>
              <a:gd name="connsiteX2" fmla="*/ 82550 w 82550"/>
              <a:gd name="connsiteY2" fmla="*/ 3175 h 158750"/>
              <a:gd name="connsiteX3" fmla="*/ 41275 w 82550"/>
              <a:gd name="connsiteY3" fmla="*/ 0 h 158750"/>
              <a:gd name="connsiteX4" fmla="*/ 0 w 82550"/>
              <a:gd name="connsiteY4" fmla="*/ 158750 h 158750"/>
              <a:gd name="connsiteX0" fmla="*/ 0 w 82550"/>
              <a:gd name="connsiteY0" fmla="*/ 155575 h 155575"/>
              <a:gd name="connsiteX1" fmla="*/ 41275 w 82550"/>
              <a:gd name="connsiteY1" fmla="*/ 66675 h 155575"/>
              <a:gd name="connsiteX2" fmla="*/ 82550 w 82550"/>
              <a:gd name="connsiteY2" fmla="*/ 0 h 155575"/>
              <a:gd name="connsiteX3" fmla="*/ 3175 w 82550"/>
              <a:gd name="connsiteY3" fmla="*/ 63500 h 155575"/>
              <a:gd name="connsiteX4" fmla="*/ 0 w 82550"/>
              <a:gd name="connsiteY4" fmla="*/ 155575 h 155575"/>
              <a:gd name="connsiteX0" fmla="*/ 0 w 82550"/>
              <a:gd name="connsiteY0" fmla="*/ 155575 h 155575"/>
              <a:gd name="connsiteX1" fmla="*/ 41275 w 82550"/>
              <a:gd name="connsiteY1" fmla="*/ 66675 h 155575"/>
              <a:gd name="connsiteX2" fmla="*/ 82550 w 82550"/>
              <a:gd name="connsiteY2" fmla="*/ 0 h 155575"/>
              <a:gd name="connsiteX3" fmla="*/ 3175 w 82550"/>
              <a:gd name="connsiteY3" fmla="*/ 63500 h 155575"/>
              <a:gd name="connsiteX4" fmla="*/ 0 w 82550"/>
              <a:gd name="connsiteY4" fmla="*/ 155575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155575">
                <a:moveTo>
                  <a:pt x="0" y="155575"/>
                </a:moveTo>
                <a:lnTo>
                  <a:pt x="41275" y="66675"/>
                </a:lnTo>
                <a:lnTo>
                  <a:pt x="82550" y="0"/>
                </a:lnTo>
                <a:cubicBezTo>
                  <a:pt x="56092" y="21167"/>
                  <a:pt x="39158" y="7408"/>
                  <a:pt x="3175" y="63500"/>
                </a:cubicBezTo>
                <a:lnTo>
                  <a:pt x="0" y="15557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Prostoručno 37"/>
          <p:cNvSpPr/>
          <p:nvPr/>
        </p:nvSpPr>
        <p:spPr>
          <a:xfrm>
            <a:off x="1292225" y="1365250"/>
            <a:ext cx="127000" cy="146050"/>
          </a:xfrm>
          <a:custGeom>
            <a:avLst/>
            <a:gdLst>
              <a:gd name="connsiteX0" fmla="*/ 0 w 127000"/>
              <a:gd name="connsiteY0" fmla="*/ 0 h 146050"/>
              <a:gd name="connsiteX1" fmla="*/ 53975 w 127000"/>
              <a:gd name="connsiteY1" fmla="*/ 47625 h 146050"/>
              <a:gd name="connsiteX2" fmla="*/ 60325 w 127000"/>
              <a:gd name="connsiteY2" fmla="*/ 88900 h 146050"/>
              <a:gd name="connsiteX3" fmla="*/ 88900 w 127000"/>
              <a:gd name="connsiteY3" fmla="*/ 85725 h 146050"/>
              <a:gd name="connsiteX4" fmla="*/ 127000 w 127000"/>
              <a:gd name="connsiteY4" fmla="*/ 146050 h 146050"/>
              <a:gd name="connsiteX5" fmla="*/ 127000 w 127000"/>
              <a:gd name="connsiteY5" fmla="*/ 146050 h 146050"/>
              <a:gd name="connsiteX6" fmla="*/ 63500 w 127000"/>
              <a:gd name="connsiteY6" fmla="*/ 111125 h 146050"/>
              <a:gd name="connsiteX7" fmla="*/ 0 w 127000"/>
              <a:gd name="connsiteY7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00" h="146050">
                <a:moveTo>
                  <a:pt x="0" y="0"/>
                </a:moveTo>
                <a:lnTo>
                  <a:pt x="53975" y="47625"/>
                </a:lnTo>
                <a:lnTo>
                  <a:pt x="60325" y="88900"/>
                </a:lnTo>
                <a:lnTo>
                  <a:pt x="88900" y="85725"/>
                </a:lnTo>
                <a:lnTo>
                  <a:pt x="127000" y="146050"/>
                </a:lnTo>
                <a:lnTo>
                  <a:pt x="127000" y="146050"/>
                </a:lnTo>
                <a:lnTo>
                  <a:pt x="63500" y="111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ostoručno 38"/>
          <p:cNvSpPr/>
          <p:nvPr/>
        </p:nvSpPr>
        <p:spPr>
          <a:xfrm>
            <a:off x="1282700" y="1466850"/>
            <a:ext cx="47625" cy="79375"/>
          </a:xfrm>
          <a:custGeom>
            <a:avLst/>
            <a:gdLst>
              <a:gd name="connsiteX0" fmla="*/ 0 w 47625"/>
              <a:gd name="connsiteY0" fmla="*/ 0 h 79375"/>
              <a:gd name="connsiteX1" fmla="*/ 47625 w 47625"/>
              <a:gd name="connsiteY1" fmla="*/ 41275 h 79375"/>
              <a:gd name="connsiteX2" fmla="*/ 34925 w 47625"/>
              <a:gd name="connsiteY2" fmla="*/ 79375 h 79375"/>
              <a:gd name="connsiteX3" fmla="*/ 0 w 47625"/>
              <a:gd name="connsiteY3" fmla="*/ 0 h 7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" h="79375">
                <a:moveTo>
                  <a:pt x="0" y="0"/>
                </a:moveTo>
                <a:lnTo>
                  <a:pt x="47625" y="41275"/>
                </a:lnTo>
                <a:lnTo>
                  <a:pt x="34925" y="793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Prostoručno 40"/>
          <p:cNvSpPr/>
          <p:nvPr/>
        </p:nvSpPr>
        <p:spPr>
          <a:xfrm>
            <a:off x="1343025" y="1657350"/>
            <a:ext cx="60325" cy="69850"/>
          </a:xfrm>
          <a:custGeom>
            <a:avLst/>
            <a:gdLst>
              <a:gd name="connsiteX0" fmla="*/ 60325 w 60325"/>
              <a:gd name="connsiteY0" fmla="*/ 53975 h 69850"/>
              <a:gd name="connsiteX1" fmla="*/ 15875 w 60325"/>
              <a:gd name="connsiteY1" fmla="*/ 69850 h 69850"/>
              <a:gd name="connsiteX2" fmla="*/ 0 w 60325"/>
              <a:gd name="connsiteY2" fmla="*/ 19050 h 69850"/>
              <a:gd name="connsiteX3" fmla="*/ 22225 w 60325"/>
              <a:gd name="connsiteY3" fmla="*/ 0 h 69850"/>
              <a:gd name="connsiteX4" fmla="*/ 60325 w 60325"/>
              <a:gd name="connsiteY4" fmla="*/ 53975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25" h="69850">
                <a:moveTo>
                  <a:pt x="60325" y="53975"/>
                </a:moveTo>
                <a:lnTo>
                  <a:pt x="15875" y="69850"/>
                </a:lnTo>
                <a:lnTo>
                  <a:pt x="0" y="19050"/>
                </a:lnTo>
                <a:lnTo>
                  <a:pt x="22225" y="0"/>
                </a:lnTo>
                <a:lnTo>
                  <a:pt x="60325" y="53975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Prostoručno 42"/>
          <p:cNvSpPr/>
          <p:nvPr/>
        </p:nvSpPr>
        <p:spPr>
          <a:xfrm>
            <a:off x="1216025" y="1590675"/>
            <a:ext cx="85725" cy="104775"/>
          </a:xfrm>
          <a:custGeom>
            <a:avLst/>
            <a:gdLst>
              <a:gd name="connsiteX0" fmla="*/ 0 w 85725"/>
              <a:gd name="connsiteY0" fmla="*/ 44450 h 104775"/>
              <a:gd name="connsiteX1" fmla="*/ 12700 w 85725"/>
              <a:gd name="connsiteY1" fmla="*/ 3175 h 104775"/>
              <a:gd name="connsiteX2" fmla="*/ 60325 w 85725"/>
              <a:gd name="connsiteY2" fmla="*/ 0 h 104775"/>
              <a:gd name="connsiteX3" fmla="*/ 85725 w 85725"/>
              <a:gd name="connsiteY3" fmla="*/ 44450 h 104775"/>
              <a:gd name="connsiteX4" fmla="*/ 53975 w 85725"/>
              <a:gd name="connsiteY4" fmla="*/ 104775 h 104775"/>
              <a:gd name="connsiteX5" fmla="*/ 0 w 85725"/>
              <a:gd name="connsiteY5" fmla="*/ 4445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25" h="104775">
                <a:moveTo>
                  <a:pt x="0" y="44450"/>
                </a:moveTo>
                <a:lnTo>
                  <a:pt x="12700" y="3175"/>
                </a:lnTo>
                <a:lnTo>
                  <a:pt x="60325" y="0"/>
                </a:lnTo>
                <a:lnTo>
                  <a:pt x="85725" y="44450"/>
                </a:lnTo>
                <a:lnTo>
                  <a:pt x="53975" y="104775"/>
                </a:lnTo>
                <a:lnTo>
                  <a:pt x="0" y="4445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Prostoručno 43"/>
          <p:cNvSpPr/>
          <p:nvPr/>
        </p:nvSpPr>
        <p:spPr>
          <a:xfrm>
            <a:off x="968375" y="1463675"/>
            <a:ext cx="47625" cy="85725"/>
          </a:xfrm>
          <a:custGeom>
            <a:avLst/>
            <a:gdLst>
              <a:gd name="connsiteX0" fmla="*/ 28575 w 47625"/>
              <a:gd name="connsiteY0" fmla="*/ 0 h 85725"/>
              <a:gd name="connsiteX1" fmla="*/ 47625 w 47625"/>
              <a:gd name="connsiteY1" fmla="*/ 85725 h 85725"/>
              <a:gd name="connsiteX2" fmla="*/ 0 w 47625"/>
              <a:gd name="connsiteY2" fmla="*/ 50800 h 85725"/>
              <a:gd name="connsiteX3" fmla="*/ 28575 w 47625"/>
              <a:gd name="connsiteY3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" h="85725">
                <a:moveTo>
                  <a:pt x="28575" y="0"/>
                </a:moveTo>
                <a:lnTo>
                  <a:pt x="47625" y="85725"/>
                </a:lnTo>
                <a:lnTo>
                  <a:pt x="0" y="50800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Prostoručno 44"/>
          <p:cNvSpPr/>
          <p:nvPr/>
        </p:nvSpPr>
        <p:spPr>
          <a:xfrm>
            <a:off x="1022350" y="1860550"/>
            <a:ext cx="66675" cy="60325"/>
          </a:xfrm>
          <a:custGeom>
            <a:avLst/>
            <a:gdLst>
              <a:gd name="connsiteX0" fmla="*/ 12700 w 66675"/>
              <a:gd name="connsiteY0" fmla="*/ 0 h 60325"/>
              <a:gd name="connsiteX1" fmla="*/ 0 w 66675"/>
              <a:gd name="connsiteY1" fmla="*/ 53975 h 60325"/>
              <a:gd name="connsiteX2" fmla="*/ 53975 w 66675"/>
              <a:gd name="connsiteY2" fmla="*/ 60325 h 60325"/>
              <a:gd name="connsiteX3" fmla="*/ 66675 w 66675"/>
              <a:gd name="connsiteY3" fmla="*/ 22225 h 60325"/>
              <a:gd name="connsiteX4" fmla="*/ 12700 w 66675"/>
              <a:gd name="connsiteY4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60325">
                <a:moveTo>
                  <a:pt x="12700" y="0"/>
                </a:moveTo>
                <a:lnTo>
                  <a:pt x="0" y="53975"/>
                </a:lnTo>
                <a:lnTo>
                  <a:pt x="53975" y="60325"/>
                </a:lnTo>
                <a:lnTo>
                  <a:pt x="66675" y="22225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Prostoručno 45"/>
          <p:cNvSpPr/>
          <p:nvPr/>
        </p:nvSpPr>
        <p:spPr>
          <a:xfrm>
            <a:off x="1600200" y="2317750"/>
            <a:ext cx="69850" cy="142875"/>
          </a:xfrm>
          <a:custGeom>
            <a:avLst/>
            <a:gdLst>
              <a:gd name="connsiteX0" fmla="*/ 19050 w 69850"/>
              <a:gd name="connsiteY0" fmla="*/ 0 h 142875"/>
              <a:gd name="connsiteX1" fmla="*/ 69850 w 69850"/>
              <a:gd name="connsiteY1" fmla="*/ 53975 h 142875"/>
              <a:gd name="connsiteX2" fmla="*/ 69850 w 69850"/>
              <a:gd name="connsiteY2" fmla="*/ 92075 h 142875"/>
              <a:gd name="connsiteX3" fmla="*/ 53975 w 69850"/>
              <a:gd name="connsiteY3" fmla="*/ 142875 h 142875"/>
              <a:gd name="connsiteX4" fmla="*/ 31750 w 69850"/>
              <a:gd name="connsiteY4" fmla="*/ 104775 h 142875"/>
              <a:gd name="connsiteX5" fmla="*/ 28575 w 69850"/>
              <a:gd name="connsiteY5" fmla="*/ 69850 h 142875"/>
              <a:gd name="connsiteX6" fmla="*/ 0 w 69850"/>
              <a:gd name="connsiteY6" fmla="*/ 69850 h 142875"/>
              <a:gd name="connsiteX7" fmla="*/ 19050 w 69850"/>
              <a:gd name="connsiteY7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50" h="142875">
                <a:moveTo>
                  <a:pt x="19050" y="0"/>
                </a:moveTo>
                <a:lnTo>
                  <a:pt x="69850" y="53975"/>
                </a:lnTo>
                <a:lnTo>
                  <a:pt x="69850" y="92075"/>
                </a:lnTo>
                <a:lnTo>
                  <a:pt x="53975" y="142875"/>
                </a:lnTo>
                <a:lnTo>
                  <a:pt x="31750" y="104775"/>
                </a:lnTo>
                <a:lnTo>
                  <a:pt x="28575" y="69850"/>
                </a:lnTo>
                <a:lnTo>
                  <a:pt x="0" y="69850"/>
                </a:lnTo>
                <a:lnTo>
                  <a:pt x="1905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Prostoručno 46"/>
          <p:cNvSpPr/>
          <p:nvPr/>
        </p:nvSpPr>
        <p:spPr>
          <a:xfrm>
            <a:off x="1050925" y="1657350"/>
            <a:ext cx="57150" cy="98425"/>
          </a:xfrm>
          <a:custGeom>
            <a:avLst/>
            <a:gdLst>
              <a:gd name="connsiteX0" fmla="*/ 0 w 57150"/>
              <a:gd name="connsiteY0" fmla="*/ 0 h 98425"/>
              <a:gd name="connsiteX1" fmla="*/ 0 w 57150"/>
              <a:gd name="connsiteY1" fmla="*/ 0 h 98425"/>
              <a:gd name="connsiteX2" fmla="*/ 57150 w 57150"/>
              <a:gd name="connsiteY2" fmla="*/ 28575 h 98425"/>
              <a:gd name="connsiteX3" fmla="*/ 44450 w 57150"/>
              <a:gd name="connsiteY3" fmla="*/ 98425 h 98425"/>
              <a:gd name="connsiteX4" fmla="*/ 44450 w 57150"/>
              <a:gd name="connsiteY4" fmla="*/ 98425 h 98425"/>
              <a:gd name="connsiteX5" fmla="*/ 9525 w 57150"/>
              <a:gd name="connsiteY5" fmla="*/ 66675 h 98425"/>
              <a:gd name="connsiteX6" fmla="*/ 0 w 57150"/>
              <a:gd name="connsiteY6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" h="98425">
                <a:moveTo>
                  <a:pt x="0" y="0"/>
                </a:moveTo>
                <a:lnTo>
                  <a:pt x="0" y="0"/>
                </a:lnTo>
                <a:lnTo>
                  <a:pt x="57150" y="28575"/>
                </a:lnTo>
                <a:lnTo>
                  <a:pt x="44450" y="98425"/>
                </a:lnTo>
                <a:lnTo>
                  <a:pt x="44450" y="98425"/>
                </a:lnTo>
                <a:lnTo>
                  <a:pt x="9525" y="66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Pravokutnik 47"/>
          <p:cNvSpPr/>
          <p:nvPr/>
        </p:nvSpPr>
        <p:spPr>
          <a:xfrm>
            <a:off x="3016048" y="2123599"/>
            <a:ext cx="250833" cy="150862"/>
          </a:xfrm>
          <a:prstGeom prst="rect">
            <a:avLst/>
          </a:prstGeom>
          <a:solidFill>
            <a:schemeClr val="accent6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6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Pravokutnik 48"/>
          <p:cNvSpPr/>
          <p:nvPr/>
        </p:nvSpPr>
        <p:spPr>
          <a:xfrm>
            <a:off x="3026618" y="2350637"/>
            <a:ext cx="250833" cy="150862"/>
          </a:xfrm>
          <a:prstGeom prst="rect">
            <a:avLst/>
          </a:prstGeom>
          <a:solidFill>
            <a:schemeClr val="accent2">
              <a:lumMod val="75000"/>
              <a:alpha val="44000"/>
            </a:schemeClr>
          </a:solidFill>
          <a:ln w="0" cmpd="sng">
            <a:noFill/>
          </a:ln>
          <a:effectLst>
            <a:glow rad="139700">
              <a:schemeClr val="accent2">
                <a:lumMod val="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78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9" t="27343" r="349" b="817"/>
          <a:stretch/>
        </p:blipFill>
        <p:spPr>
          <a:xfrm>
            <a:off x="457199" y="1484784"/>
            <a:ext cx="3345699" cy="3204712"/>
          </a:xfrm>
        </p:spPr>
      </p:pic>
      <p:pic>
        <p:nvPicPr>
          <p:cNvPr id="4" name="Picture 2" descr="C:\Users\Svjetlana\Documents\školska knjiga\ppt predlosci i slike\smanjene\094_sh11486438.jpg"/>
          <p:cNvPicPr>
            <a:picLocks noChangeAspect="1" noChangeArrowheads="1"/>
          </p:cNvPicPr>
          <p:nvPr/>
        </p:nvPicPr>
        <p:blipFill rotWithShape="1">
          <a:blip r:embed="rId4" cstate="print"/>
          <a:srcRect l="13217" t="8750"/>
          <a:stretch/>
        </p:blipFill>
        <p:spPr bwMode="auto">
          <a:xfrm>
            <a:off x="4092219" y="1468762"/>
            <a:ext cx="4594581" cy="3220734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4092219" y="866426"/>
            <a:ext cx="4594581" cy="553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Crvenica – plitko tlo, malo obradivih površina, pogodno za vinovu lozu, voće i povrće</a:t>
            </a:r>
            <a:endParaRPr lang="hr-HR" dirty="0"/>
          </a:p>
        </p:txBody>
      </p:sp>
      <p:sp>
        <p:nvSpPr>
          <p:cNvPr id="7" name="Pravokutnik 5"/>
          <p:cNvSpPr/>
          <p:nvPr/>
        </p:nvSpPr>
        <p:spPr>
          <a:xfrm>
            <a:off x="469900" y="872379"/>
            <a:ext cx="3317875" cy="553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Smeđa tla na vapnencima i dolomitima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24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737300"/>
            <a:ext cx="5718176" cy="407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utnik 4"/>
          <p:cNvSpPr/>
          <p:nvPr/>
        </p:nvSpPr>
        <p:spPr>
          <a:xfrm>
            <a:off x="3606800" y="1847850"/>
            <a:ext cx="2300214" cy="1990725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4"/>
          <p:cNvSpPr/>
          <p:nvPr/>
        </p:nvSpPr>
        <p:spPr>
          <a:xfrm>
            <a:off x="3900561" y="2511425"/>
            <a:ext cx="2300214" cy="27305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Gorska Hrvatska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24013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Smeđa tla na vapnencima i</a:t>
            </a:r>
            <a:br>
              <a:rPr lang="hr-HR" dirty="0" smtClean="0"/>
            </a:br>
            <a:r>
              <a:rPr lang="hr-HR" dirty="0" smtClean="0"/>
              <a:t>dolomitima</a:t>
            </a:r>
            <a:endParaRPr lang="hr-HR" dirty="0"/>
          </a:p>
          <a:p>
            <a:r>
              <a:rPr lang="hr-HR" dirty="0" smtClean="0"/>
              <a:t>Podzoli – isprana, kisela i plitka tla</a:t>
            </a:r>
            <a:br>
              <a:rPr lang="hr-HR" dirty="0" smtClean="0"/>
            </a:br>
            <a:r>
              <a:rPr lang="hr-HR" dirty="0" smtClean="0"/>
              <a:t>siromašna humusom i slabo plodna</a:t>
            </a:r>
            <a:br>
              <a:rPr lang="hr-HR" dirty="0" smtClean="0"/>
            </a:br>
            <a:r>
              <a:rPr lang="hr-HR" dirty="0" smtClean="0">
                <a:sym typeface="Wingdings" pitchFamily="2" charset="2"/>
              </a:rPr>
              <a:t> pogodna za </a:t>
            </a:r>
            <a:br>
              <a:rPr lang="hr-HR" dirty="0" smtClean="0">
                <a:sym typeface="Wingdings" pitchFamily="2" charset="2"/>
              </a:rPr>
            </a:br>
            <a:r>
              <a:rPr lang="hr-HR" dirty="0" smtClean="0">
                <a:sym typeface="Wingdings" pitchFamily="2" charset="2"/>
              </a:rPr>
              <a:t>rast šuma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xmlns="" val="12652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390</Words>
  <Application>Microsoft Office PowerPoint</Application>
  <PresentationFormat>On-screen Show (16:9)</PresentationFormat>
  <Paragraphs>93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Tlo i biljni pokrov Hrvatske</vt:lpstr>
      <vt:lpstr>Nizinska Hrvatska</vt:lpstr>
      <vt:lpstr>Nizinska Hrvatska</vt:lpstr>
      <vt:lpstr>Slide 4</vt:lpstr>
      <vt:lpstr>Nizinska Hrvatska</vt:lpstr>
      <vt:lpstr>Slide 6</vt:lpstr>
      <vt:lpstr>Primorska Hrvatska</vt:lpstr>
      <vt:lpstr>Slide 8</vt:lpstr>
      <vt:lpstr>Gorska Hrvatska</vt:lpstr>
      <vt:lpstr>Biljni pokrov Hrvatske</vt:lpstr>
      <vt:lpstr>Biljni pokrov</vt:lpstr>
      <vt:lpstr>Slide 12</vt:lpstr>
      <vt:lpstr>Panonska Hrvatska</vt:lpstr>
      <vt:lpstr>Panonska Hrvatska</vt:lpstr>
      <vt:lpstr>Slide 15</vt:lpstr>
      <vt:lpstr>Primorska Hrvatska</vt:lpstr>
      <vt:lpstr>Slide 17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30</cp:revision>
  <dcterms:created xsi:type="dcterms:W3CDTF">2019-03-27T12:00:31Z</dcterms:created>
  <dcterms:modified xsi:type="dcterms:W3CDTF">2019-11-14T07:30:29Z</dcterms:modified>
</cp:coreProperties>
</file>